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4"/>
  </p:sldMasterIdLst>
  <p:notesMasterIdLst>
    <p:notesMasterId r:id="rId51"/>
  </p:notesMasterIdLst>
  <p:sldIdLst>
    <p:sldId id="256" r:id="rId5"/>
    <p:sldId id="257" r:id="rId6"/>
    <p:sldId id="259" r:id="rId7"/>
    <p:sldId id="258" r:id="rId8"/>
    <p:sldId id="261" r:id="rId9"/>
    <p:sldId id="262" r:id="rId10"/>
    <p:sldId id="339" r:id="rId11"/>
    <p:sldId id="340" r:id="rId12"/>
    <p:sldId id="341" r:id="rId13"/>
    <p:sldId id="329" r:id="rId14"/>
    <p:sldId id="342" r:id="rId15"/>
    <p:sldId id="330" r:id="rId16"/>
    <p:sldId id="343" r:id="rId17"/>
    <p:sldId id="336" r:id="rId18"/>
    <p:sldId id="337" r:id="rId19"/>
    <p:sldId id="334" r:id="rId20"/>
    <p:sldId id="300" r:id="rId21"/>
    <p:sldId id="309" r:id="rId22"/>
    <p:sldId id="308" r:id="rId23"/>
    <p:sldId id="307" r:id="rId24"/>
    <p:sldId id="332" r:id="rId25"/>
    <p:sldId id="305" r:id="rId26"/>
    <p:sldId id="304" r:id="rId27"/>
    <p:sldId id="303" r:id="rId28"/>
    <p:sldId id="302" r:id="rId29"/>
    <p:sldId id="301" r:id="rId30"/>
    <p:sldId id="310" r:id="rId31"/>
    <p:sldId id="311" r:id="rId32"/>
    <p:sldId id="312" r:id="rId33"/>
    <p:sldId id="322" r:id="rId34"/>
    <p:sldId id="313" r:id="rId35"/>
    <p:sldId id="325" r:id="rId36"/>
    <p:sldId id="327" r:id="rId37"/>
    <p:sldId id="344" r:id="rId38"/>
    <p:sldId id="333" r:id="rId39"/>
    <p:sldId id="346" r:id="rId40"/>
    <p:sldId id="347" r:id="rId41"/>
    <p:sldId id="348" r:id="rId42"/>
    <p:sldId id="349" r:id="rId43"/>
    <p:sldId id="315" r:id="rId44"/>
    <p:sldId id="350" r:id="rId45"/>
    <p:sldId id="345" r:id="rId46"/>
    <p:sldId id="328" r:id="rId47"/>
    <p:sldId id="318" r:id="rId48"/>
    <p:sldId id="281" r:id="rId49"/>
    <p:sldId id="279" r:id="rId50"/>
  </p:sldIdLst>
  <p:sldSz cx="9144000" cy="5143500" type="screen16x9"/>
  <p:notesSz cx="6858000" cy="9144000"/>
  <p:embeddedFontLst>
    <p:embeddedFont>
      <p:font typeface="Proxima Nova Semibold" panose="02020500000000000000" pitchFamily="18" charset="-120"/>
      <p:regular r:id="rId52"/>
      <p:bold r:id="rId53"/>
      <p:boldItalic r:id="rId54"/>
    </p:embeddedFont>
    <p:embeddedFont>
      <p:font typeface="Amatic SC" pitchFamily="2" charset="-79"/>
      <p:regular r:id="rId55"/>
      <p:bold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ambria Math" panose="02040503050406030204" pitchFamily="18" charset="0"/>
      <p:regular r:id="rId61"/>
    </p:embeddedFont>
    <p:embeddedFont>
      <p:font typeface="Montserrat" pitchFamily="2" charset="0"/>
      <p:regular r:id="rId62"/>
      <p:bold r:id="rId63"/>
      <p:italic r:id="rId64"/>
      <p:boldItalic r:id="rId65"/>
    </p:embeddedFont>
    <p:embeddedFont>
      <p:font typeface="Montserrat Light" panose="020F0302020204030204" pitchFamily="34" charset="0"/>
      <p:regular r:id="rId66"/>
      <p:bold r:id="rId67"/>
      <p:italic r:id="rId68"/>
      <p:boldItalic r:id="rId69"/>
    </p:embeddedFont>
    <p:embeddedFont>
      <p:font typeface="Passion One" panose="02000506080000020004" pitchFamily="2" charset="0"/>
      <p:regular r:id="rId70"/>
      <p:bold r:id="rId71"/>
    </p:embeddedFont>
    <p:embeddedFont>
      <p:font typeface="Proxima Nova" panose="02000506030000020004" pitchFamily="2" charset="0"/>
      <p:regular r:id="rId72"/>
      <p:bold r:id="rId73"/>
      <p:italic r:id="rId74"/>
      <p:boldItalic r:id="rId75"/>
    </p:embeddedFont>
    <p:embeddedFont>
      <p:font typeface="Roboto Medium" panose="020F0502020204030204" pitchFamily="34" charset="0"/>
      <p:regular r:id="rId76"/>
      <p:bold r:id="rId77"/>
      <p:italic r:id="rId78"/>
      <p:boldItalic r:id="rId79"/>
    </p:embeddedFont>
    <p:embeddedFont>
      <p:font typeface="Titillium Web" panose="020F0502020204030204" pitchFamily="34" charset="0"/>
      <p:regular r:id="rId80"/>
      <p:bold r:id="rId81"/>
      <p:italic r:id="rId82"/>
      <p:boldItalic r:id="rId83"/>
    </p:embeddedFont>
    <p:embeddedFont>
      <p:font typeface="Titillium Web SemiBold" panose="020F0502020204030204" pitchFamily="34" charset="0"/>
      <p:regular r:id="rId84"/>
      <p:bold r:id="rId85"/>
      <p:italic r:id="rId86"/>
      <p:boldItalic r:id="rId8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A33ED"/>
    <a:srgbClr val="0817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76CC15-25E7-41AE-8BBA-24CAF2B6385B}">
  <a:tblStyle styleId="{E976CC15-25E7-41AE-8BBA-24CAF2B638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84" Type="http://schemas.openxmlformats.org/officeDocument/2006/relationships/font" Target="fonts/font33.fntdata"/><Relationship Id="rId89" Type="http://schemas.openxmlformats.org/officeDocument/2006/relationships/viewProps" Target="view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74" Type="http://schemas.openxmlformats.org/officeDocument/2006/relationships/font" Target="fonts/font23.fntdata"/><Relationship Id="rId79" Type="http://schemas.openxmlformats.org/officeDocument/2006/relationships/font" Target="fonts/font28.fntdata"/><Relationship Id="rId5" Type="http://schemas.openxmlformats.org/officeDocument/2006/relationships/slide" Target="slides/slide1.xml"/><Relationship Id="rId90" Type="http://schemas.openxmlformats.org/officeDocument/2006/relationships/theme" Target="theme/theme1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openxmlformats.org/officeDocument/2006/relationships/font" Target="fonts/font26.fntdata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80" Type="http://schemas.openxmlformats.org/officeDocument/2006/relationships/font" Target="fonts/font29.fntdata"/><Relationship Id="rId85" Type="http://schemas.openxmlformats.org/officeDocument/2006/relationships/font" Target="fonts/font34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83" Type="http://schemas.openxmlformats.org/officeDocument/2006/relationships/font" Target="fonts/font32.fntdata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6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font" Target="fonts/font27.fntdata"/><Relationship Id="rId81" Type="http://schemas.openxmlformats.org/officeDocument/2006/relationships/font" Target="fonts/font30.fntdata"/><Relationship Id="rId86" Type="http://schemas.openxmlformats.org/officeDocument/2006/relationships/font" Target="fonts/font3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font" Target="fonts/font4.fntdata"/><Relationship Id="rId76" Type="http://schemas.openxmlformats.org/officeDocument/2006/relationships/font" Target="fonts/font25.fntdata"/><Relationship Id="rId7" Type="http://schemas.openxmlformats.org/officeDocument/2006/relationships/slide" Target="slides/slide3.xml"/><Relationship Id="rId71" Type="http://schemas.openxmlformats.org/officeDocument/2006/relationships/font" Target="fonts/font20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font" Target="fonts/font15.fntdata"/><Relationship Id="rId87" Type="http://schemas.openxmlformats.org/officeDocument/2006/relationships/font" Target="fonts/font36.fntdata"/><Relationship Id="rId61" Type="http://schemas.openxmlformats.org/officeDocument/2006/relationships/font" Target="fonts/font10.fntdata"/><Relationship Id="rId82" Type="http://schemas.openxmlformats.org/officeDocument/2006/relationships/font" Target="fonts/font31.fntdata"/><Relationship Id="rId19" Type="http://schemas.openxmlformats.org/officeDocument/2006/relationships/slide" Target="slides/slide1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2851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159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6" name="Google Shape;2926;g9fe828fb2f_0_3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7" name="Google Shape;2927;g9fe828fb2f_0_3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1496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" name="Google Shape;255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3976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81824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" name="Google Shape;255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492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" name="Google Shape;255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3906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9fe828fb2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9fe828fb2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95208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Google Shape;2051;g9fe828fb2f_0_2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2" name="Google Shape;2052;g9fe828fb2f_0_2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9fe3a2f5c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9fe3a2f5c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" name="Google Shape;2314;g9fe828fb2f_0_2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5" name="Google Shape;2315;g9fe828fb2f_0_2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" name="Google Shape;255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82935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" name="Google Shape;255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" name="Google Shape;2314;g9fe828fb2f_0_2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5" name="Google Shape;2315;g9fe828fb2f_0_2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775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g9fe828fb2f_0_3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0" name="Google Shape;2640;g9fe828fb2f_0_3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g9fe828fb2f_0_3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0" name="Google Shape;2640;g9fe828fb2f_0_3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37170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g9fe828fb2f_0_15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0" name="Google Shape;3090;g9fe828fb2f_0_15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86788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9fe828fb2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9fe828fb2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2491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" name="Google Shape;255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7346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9fe3a2f5c5_0_1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9fe3a2f5c5_0_1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" name="Google Shape;255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8513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9fe828fb2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9fe828fb2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68669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g9fe828fb2f_0_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5" name="Google Shape;1535;g9fe828fb2f_0_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104326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" name="Google Shape;2314;g9fe828fb2f_0_2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5" name="Google Shape;2315;g9fe828fb2f_0_2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80989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07381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7987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67517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951472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67646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2597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9fe3a2f5c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9fe3a2f5c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11054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26221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99163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3" name="Google Shape;3403;g9fe828fb2f_0_16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4" name="Google Shape;3404;g9fe828fb2f_0_16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3" name="Google Shape;3063;g9fe828fb2f_0_4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4" name="Google Shape;3064;g9fe828fb2f_0_4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6952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1023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6227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www.freepik.com%2F" TargetMode="External"/><Relationship Id="rId4" Type="http://schemas.openxmlformats.org/officeDocument/2006/relationships/hyperlink" Target="http://bit.ly/2TyoMsr" TargetMode="Externa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2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5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8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9" hasCustomPrompt="1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16"/>
          <p:cNvGrpSpPr/>
          <p:nvPr/>
        </p:nvGrpSpPr>
        <p:grpSpPr>
          <a:xfrm rot="2251562">
            <a:off x="8874626" y="4319968"/>
            <a:ext cx="462358" cy="567079"/>
            <a:chOff x="1246225" y="929475"/>
            <a:chExt cx="625850" cy="767600"/>
          </a:xfrm>
        </p:grpSpPr>
        <p:sp>
          <p:nvSpPr>
            <p:cNvPr id="423" name="Google Shape;423;p16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16"/>
          <p:cNvSpPr/>
          <p:nvPr/>
        </p:nvSpPr>
        <p:spPr>
          <a:xfrm rot="-3144039">
            <a:off x="78819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" name="Google Shape;427;p16"/>
          <p:cNvGrpSpPr/>
          <p:nvPr/>
        </p:nvGrpSpPr>
        <p:grpSpPr>
          <a:xfrm>
            <a:off x="-516891" y="296423"/>
            <a:ext cx="988295" cy="1014625"/>
            <a:chOff x="8095121" y="-207949"/>
            <a:chExt cx="1595825" cy="1638342"/>
          </a:xfrm>
        </p:grpSpPr>
        <p:grpSp>
          <p:nvGrpSpPr>
            <p:cNvPr id="428" name="Google Shape;428;p16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29" name="Google Shape;429;p16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6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6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6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6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16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35" name="Google Shape;435;p16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6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7" name="Google Shape;437;p16"/>
          <p:cNvGrpSpPr/>
          <p:nvPr/>
        </p:nvGrpSpPr>
        <p:grpSpPr>
          <a:xfrm rot="3126073">
            <a:off x="-446820" y="4043641"/>
            <a:ext cx="848629" cy="654559"/>
            <a:chOff x="3206237" y="4273754"/>
            <a:chExt cx="855128" cy="659520"/>
          </a:xfrm>
        </p:grpSpPr>
        <p:sp>
          <p:nvSpPr>
            <p:cNvPr id="438" name="Google Shape;438;p16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3" name="Google Shape;443;p16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4" name="Google Shape;444;p16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6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6" name="Google Shape;446;p16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6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8" name="Google Shape;448;p16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18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8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8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8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8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8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6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9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19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497" name="Google Shape;497;p19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19"/>
          <p:cNvGrpSpPr/>
          <p:nvPr/>
        </p:nvGrpSpPr>
        <p:grpSpPr>
          <a:xfrm rot="-2842395">
            <a:off x="8739769" y="304084"/>
            <a:ext cx="643560" cy="660709"/>
            <a:chOff x="-509825" y="2500600"/>
            <a:chExt cx="949316" cy="974613"/>
          </a:xfrm>
        </p:grpSpPr>
        <p:sp>
          <p:nvSpPr>
            <p:cNvPr id="515" name="Google Shape;515;p19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" name="Google Shape;518;p19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519" name="Google Shape;519;p19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9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1" name="Google Shape;521;p19"/>
          <p:cNvGrpSpPr/>
          <p:nvPr/>
        </p:nvGrpSpPr>
        <p:grpSpPr>
          <a:xfrm rot="-2079588">
            <a:off x="8621357" y="4716147"/>
            <a:ext cx="669672" cy="533419"/>
            <a:chOff x="-602987" y="2563895"/>
            <a:chExt cx="640505" cy="510186"/>
          </a:xfrm>
        </p:grpSpPr>
        <p:sp>
          <p:nvSpPr>
            <p:cNvPr id="522" name="Google Shape;522;p1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1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rgbClr val="F1A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rgbClr val="F1A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rgbClr val="F1A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rgbClr val="F1A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20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0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0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fill="none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fill="none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fill="none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4"/>
          <p:cNvGrpSpPr/>
          <p:nvPr/>
        </p:nvGrpSpPr>
        <p:grpSpPr>
          <a:xfrm rot="-2079588">
            <a:off x="6799407" y="-175628"/>
            <a:ext cx="669672" cy="533419"/>
            <a:chOff x="-602987" y="2563895"/>
            <a:chExt cx="640505" cy="510186"/>
          </a:xfrm>
        </p:grpSpPr>
        <p:sp>
          <p:nvSpPr>
            <p:cNvPr id="59" name="Google Shape;59;p4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3144039">
            <a:off x="427944" y="-369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4"/>
          <p:cNvGrpSpPr/>
          <p:nvPr/>
        </p:nvGrpSpPr>
        <p:grpSpPr>
          <a:xfrm rot="-3144447">
            <a:off x="-288243" y="2694841"/>
            <a:ext cx="564947" cy="516674"/>
            <a:chOff x="7951491" y="3948941"/>
            <a:chExt cx="472500" cy="432126"/>
          </a:xfrm>
        </p:grpSpPr>
        <p:sp>
          <p:nvSpPr>
            <p:cNvPr id="64" name="Google Shape;64;p4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4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" name="Google Shape;74;p4"/>
          <p:cNvGrpSpPr/>
          <p:nvPr/>
        </p:nvGrpSpPr>
        <p:grpSpPr>
          <a:xfrm>
            <a:off x="8542126" y="4415107"/>
            <a:ext cx="798518" cy="615925"/>
            <a:chOff x="3206237" y="4273754"/>
            <a:chExt cx="855128" cy="659520"/>
          </a:xfrm>
        </p:grpSpPr>
        <p:sp>
          <p:nvSpPr>
            <p:cNvPr id="75" name="Google Shape;75;p4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5"/>
          <p:cNvGrpSpPr/>
          <p:nvPr/>
        </p:nvGrpSpPr>
        <p:grpSpPr>
          <a:xfrm rot="2251562">
            <a:off x="8726926" y="4389468"/>
            <a:ext cx="462358" cy="567079"/>
            <a:chOff x="1246225" y="929475"/>
            <a:chExt cx="625850" cy="767600"/>
          </a:xfrm>
        </p:grpSpPr>
        <p:sp>
          <p:nvSpPr>
            <p:cNvPr id="84" name="Google Shape;84;p5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5"/>
          <p:cNvGrpSpPr/>
          <p:nvPr/>
        </p:nvGrpSpPr>
        <p:grpSpPr>
          <a:xfrm>
            <a:off x="-268291" y="32685"/>
            <a:ext cx="988295" cy="1014625"/>
            <a:chOff x="8095121" y="-207949"/>
            <a:chExt cx="1595825" cy="1638342"/>
          </a:xfrm>
        </p:grpSpPr>
        <p:grpSp>
          <p:nvGrpSpPr>
            <p:cNvPr id="88" name="Google Shape;88;p5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89" name="Google Shape;89;p5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" name="Google Shape;94;p5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95" name="Google Shape;95;p5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" name="Google Shape;97;p5"/>
          <p:cNvGrpSpPr/>
          <p:nvPr/>
        </p:nvGrpSpPr>
        <p:grpSpPr>
          <a:xfrm>
            <a:off x="512712" y="-346471"/>
            <a:ext cx="855128" cy="659520"/>
            <a:chOff x="3206237" y="4273754"/>
            <a:chExt cx="855128" cy="659520"/>
          </a:xfrm>
        </p:grpSpPr>
        <p:sp>
          <p:nvSpPr>
            <p:cNvPr id="98" name="Google Shape;98;p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5"/>
          <p:cNvSpPr/>
          <p:nvPr/>
        </p:nvSpPr>
        <p:spPr>
          <a:xfrm rot="-3144195">
            <a:off x="8849988" y="344674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rot="-9015433">
            <a:off x="8429049" y="1387231"/>
            <a:ext cx="370090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rot="-3144175">
            <a:off x="373657" y="362622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rot="3144175" flipH="1">
            <a:off x="180370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 rot="3144039" flipH="1">
            <a:off x="8499120" y="4726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rot="3564732" flipH="1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 rot="-3144406">
            <a:off x="-363988" y="726489"/>
            <a:ext cx="622795" cy="569579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 rot="-3144406">
            <a:off x="1090749" y="4739189"/>
            <a:ext cx="622795" cy="569579"/>
            <a:chOff x="7951491" y="3948941"/>
            <a:chExt cx="472500" cy="432126"/>
          </a:xfrm>
        </p:grpSpPr>
        <p:sp>
          <p:nvSpPr>
            <p:cNvPr id="147" name="Google Shape;147;p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" name="Google Shape;148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49" name="Google Shape;149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" name="Google Shape;157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58" name="Google Shape;158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7"/>
          <p:cNvSpPr/>
          <p:nvPr/>
        </p:nvSpPr>
        <p:spPr>
          <a:xfrm rot="-3144039">
            <a:off x="29926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" name="Google Shape;163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64" name="Google Shape;164;p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7"/>
          <p:cNvSpPr txBox="1">
            <a:spLocks noGrp="1"/>
          </p:cNvSpPr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8" name="Google Shape;168;p7"/>
          <p:cNvSpPr txBox="1">
            <a:spLocks noGrp="1"/>
          </p:cNvSpPr>
          <p:nvPr>
            <p:ph type="subTitle" idx="1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9"/>
          <p:cNvSpPr/>
          <p:nvPr/>
        </p:nvSpPr>
        <p:spPr>
          <a:xfrm rot="-3144175">
            <a:off x="8626107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9"/>
          <p:cNvSpPr/>
          <p:nvPr/>
        </p:nvSpPr>
        <p:spPr>
          <a:xfrm rot="2185416">
            <a:off x="144750" y="1146424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9"/>
          <p:cNvGrpSpPr/>
          <p:nvPr/>
        </p:nvGrpSpPr>
        <p:grpSpPr>
          <a:xfrm>
            <a:off x="3033062" y="311879"/>
            <a:ext cx="855128" cy="659520"/>
            <a:chOff x="3206237" y="4273754"/>
            <a:chExt cx="855128" cy="659520"/>
          </a:xfrm>
        </p:grpSpPr>
        <p:sp>
          <p:nvSpPr>
            <p:cNvPr id="210" name="Google Shape;210;p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9"/>
          <p:cNvGrpSpPr/>
          <p:nvPr/>
        </p:nvGrpSpPr>
        <p:grpSpPr>
          <a:xfrm rot="-2079588">
            <a:off x="3176382" y="4594272"/>
            <a:ext cx="669672" cy="533419"/>
            <a:chOff x="-602987" y="2563895"/>
            <a:chExt cx="640505" cy="510186"/>
          </a:xfrm>
        </p:grpSpPr>
        <p:sp>
          <p:nvSpPr>
            <p:cNvPr id="215" name="Google Shape;215;p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" name="Google Shape;218;p9"/>
          <p:cNvSpPr/>
          <p:nvPr/>
        </p:nvSpPr>
        <p:spPr>
          <a:xfrm rot="-3144195">
            <a:off x="410738" y="4447836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9"/>
          <p:cNvSpPr/>
          <p:nvPr/>
        </p:nvSpPr>
        <p:spPr>
          <a:xfrm rot="-3144039">
            <a:off x="7067007" y="-2129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" name="Google Shape;220;p9"/>
          <p:cNvGrpSpPr/>
          <p:nvPr/>
        </p:nvGrpSpPr>
        <p:grpSpPr>
          <a:xfrm rot="-3144447">
            <a:off x="6584232" y="4397304"/>
            <a:ext cx="564947" cy="516674"/>
            <a:chOff x="7951491" y="3948941"/>
            <a:chExt cx="472500" cy="432126"/>
          </a:xfrm>
        </p:grpSpPr>
        <p:sp>
          <p:nvSpPr>
            <p:cNvPr id="221" name="Google Shape;221;p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23" name="Google Shape;223;p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9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1" name="Google Shape;231;p9"/>
          <p:cNvSpPr txBox="1">
            <a:spLocks noGrp="1"/>
          </p:cNvSpPr>
          <p:nvPr>
            <p:ph type="title"/>
          </p:nvPr>
        </p:nvSpPr>
        <p:spPr>
          <a:xfrm>
            <a:off x="4308900" y="1217300"/>
            <a:ext cx="4115100" cy="92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2" name="Google Shape;232;p9"/>
          <p:cNvSpPr txBox="1">
            <a:spLocks noGrp="1"/>
          </p:cNvSpPr>
          <p:nvPr>
            <p:ph type="subTitle" idx="1"/>
          </p:nvPr>
        </p:nvSpPr>
        <p:spPr>
          <a:xfrm>
            <a:off x="4308900" y="2139100"/>
            <a:ext cx="4115100" cy="17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1"/>
          <p:cNvGrpSpPr/>
          <p:nvPr/>
        </p:nvGrpSpPr>
        <p:grpSpPr>
          <a:xfrm>
            <a:off x="7694186" y="3400632"/>
            <a:ext cx="993313" cy="1029123"/>
            <a:chOff x="8200735" y="3826351"/>
            <a:chExt cx="1271359" cy="1317024"/>
          </a:xfrm>
        </p:grpSpPr>
        <p:sp>
          <p:nvSpPr>
            <p:cNvPr id="280" name="Google Shape;280;p11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11"/>
          <p:cNvGrpSpPr/>
          <p:nvPr/>
        </p:nvGrpSpPr>
        <p:grpSpPr>
          <a:xfrm rot="-3144406">
            <a:off x="1938412" y="135689"/>
            <a:ext cx="622795" cy="569579"/>
            <a:chOff x="7951491" y="3948941"/>
            <a:chExt cx="472500" cy="432126"/>
          </a:xfrm>
        </p:grpSpPr>
        <p:sp>
          <p:nvSpPr>
            <p:cNvPr id="289" name="Google Shape;289;p1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0" name="Google Shape;290;p1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1" name="Google Shape;291;p1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1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9" name="Google Shape;299;p11"/>
          <p:cNvSpPr/>
          <p:nvPr/>
        </p:nvSpPr>
        <p:spPr>
          <a:xfrm rot="-3144195">
            <a:off x="5026863" y="486827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1"/>
          <p:cNvSpPr/>
          <p:nvPr/>
        </p:nvSpPr>
        <p:spPr>
          <a:xfrm rot="-3144039">
            <a:off x="5701144" y="489429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38100" cap="flat" cmpd="sng">
            <a:solidFill>
              <a:srgbClr val="481F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1"/>
          <p:cNvSpPr/>
          <p:nvPr/>
        </p:nvSpPr>
        <p:spPr>
          <a:xfrm rot="2185442">
            <a:off x="2359504" y="4377056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1"/>
          <p:cNvSpPr/>
          <p:nvPr/>
        </p:nvSpPr>
        <p:spPr>
          <a:xfrm rot="-3144175">
            <a:off x="8626107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303;p11"/>
          <p:cNvGrpSpPr/>
          <p:nvPr/>
        </p:nvGrpSpPr>
        <p:grpSpPr>
          <a:xfrm rot="-2079588">
            <a:off x="272207" y="1943472"/>
            <a:ext cx="669672" cy="533419"/>
            <a:chOff x="-602987" y="2563895"/>
            <a:chExt cx="640505" cy="510186"/>
          </a:xfrm>
        </p:grpSpPr>
        <p:sp>
          <p:nvSpPr>
            <p:cNvPr id="304" name="Google Shape;304;p1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11"/>
          <p:cNvSpPr txBox="1">
            <a:spLocks noGrp="1"/>
          </p:cNvSpPr>
          <p:nvPr>
            <p:ph type="title" hasCustomPrompt="1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8" name="Google Shape;308;p11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309" name="Google Shape;309;p11"/>
          <p:cNvGrpSpPr/>
          <p:nvPr/>
        </p:nvGrpSpPr>
        <p:grpSpPr>
          <a:xfrm flipH="1">
            <a:off x="7939639" y="-360244"/>
            <a:ext cx="1177294" cy="1674755"/>
            <a:chOff x="6501775" y="678225"/>
            <a:chExt cx="872975" cy="1232525"/>
          </a:xfrm>
        </p:grpSpPr>
        <p:sp>
          <p:nvSpPr>
            <p:cNvPr id="310" name="Google Shape;310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" name="Google Shape;312;p11"/>
          <p:cNvGrpSpPr/>
          <p:nvPr/>
        </p:nvGrpSpPr>
        <p:grpSpPr>
          <a:xfrm rot="10800000">
            <a:off x="18401" y="3766131"/>
            <a:ext cx="1177294" cy="1674755"/>
            <a:chOff x="6501775" y="678225"/>
            <a:chExt cx="872975" cy="1232525"/>
          </a:xfrm>
        </p:grpSpPr>
        <p:sp>
          <p:nvSpPr>
            <p:cNvPr id="313" name="Google Shape;313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  <p:sldLayoutId id="2147483658" r:id="rId9"/>
    <p:sldLayoutId id="2147483659" r:id="rId10"/>
    <p:sldLayoutId id="2147483662" r:id="rId11"/>
    <p:sldLayoutId id="2147483664" r:id="rId12"/>
    <p:sldLayoutId id="2147483665" r:id="rId13"/>
    <p:sldLayoutId id="2147483666" r:id="rId14"/>
    <p:sldLayoutId id="2147483667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rajeevratan84/data-analyst-bootcamp/master/8358_1.csv" TargetMode="External"/><Relationship Id="rId7" Type="http://schemas.openxmlformats.org/officeDocument/2006/relationships/hyperlink" Target="https://slidesgo.com/theme/learning-fractions-slices-of-pizza#position-6&amp;related-1&amp;rs=detail-related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PacktPublishing/Data-Science-Analytics-AI-for-Business-the-Real-World-/blob/main/All%20Resource%20files/Case%20Studies/Pizza%20Resturants%20Analysis.ipynb" TargetMode="External"/><Relationship Id="rId5" Type="http://schemas.openxmlformats.org/officeDocument/2006/relationships/hyperlink" Target="https://www.zipcode.com.ng/2022/06/list-of-5-digit-zip-codes-united-states.html" TargetMode="External"/><Relationship Id="rId4" Type="http://schemas.openxmlformats.org/officeDocument/2006/relationships/hyperlink" Target="https://tinyurl.com/2jduered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rgelsw/STAT3011-Project-2-GROUP-1-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4"/>
          <p:cNvSpPr txBox="1">
            <a:spLocks noGrp="1"/>
          </p:cNvSpPr>
          <p:nvPr>
            <p:ph type="ctrTitle"/>
          </p:nvPr>
        </p:nvSpPr>
        <p:spPr>
          <a:xfrm>
            <a:off x="310425" y="1347875"/>
            <a:ext cx="7212375" cy="186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80000"/>
              </a:lnSpc>
            </a:pPr>
            <a:r>
              <a:rPr lang="en" sz="9000">
                <a:solidFill>
                  <a:schemeClr val="dk2"/>
                </a:solidFill>
              </a:rPr>
              <a:t>Pizza Restaurant Analysis in US</a:t>
            </a:r>
            <a:endParaRPr lang="en" sz="9000" b="0">
              <a:solidFill>
                <a:schemeClr val="dk2"/>
              </a:solidFill>
              <a:latin typeface="Passion One"/>
              <a:ea typeface="Passion One"/>
              <a:cs typeface="Passion One"/>
            </a:endParaRPr>
          </a:p>
        </p:txBody>
      </p:sp>
      <p:sp>
        <p:nvSpPr>
          <p:cNvPr id="634" name="Google Shape;634;p24"/>
          <p:cNvSpPr txBox="1">
            <a:spLocks noGrp="1"/>
          </p:cNvSpPr>
          <p:nvPr>
            <p:ph type="subTitle" idx="1"/>
          </p:nvPr>
        </p:nvSpPr>
        <p:spPr>
          <a:xfrm>
            <a:off x="594000" y="3339559"/>
            <a:ext cx="5656500" cy="145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" sz="1000" u="sng"/>
              <a:t>Group Members: </a:t>
            </a:r>
            <a:endParaRPr lang="en-US" u="sng"/>
          </a:p>
          <a:p>
            <a:pPr marL="0" indent="0"/>
            <a:endParaRPr lang="en" sz="1000"/>
          </a:p>
          <a:p>
            <a:pPr marL="0" indent="0"/>
            <a:r>
              <a:rPr lang="en" sz="1000"/>
              <a:t>Chau Ka Yan (1155158643) </a:t>
            </a:r>
            <a:endParaRPr lang="en"/>
          </a:p>
          <a:p>
            <a:pPr marL="0" indent="0"/>
            <a:r>
              <a:rPr lang="en" sz="1000"/>
              <a:t>Chen Lu (1155157122) </a:t>
            </a:r>
            <a:endParaRPr lang="en"/>
          </a:p>
          <a:p>
            <a:pPr marL="0" indent="0"/>
            <a:r>
              <a:rPr lang="en" sz="1000"/>
              <a:t>Fan Jingyi (1155157249) </a:t>
            </a:r>
            <a:endParaRPr lang="en"/>
          </a:p>
          <a:p>
            <a:pPr marL="0" indent="0"/>
            <a:r>
              <a:rPr lang="en" sz="1000"/>
              <a:t>LI SHENGWEI (1155143605) </a:t>
            </a:r>
            <a:endParaRPr lang="en"/>
          </a:p>
          <a:p>
            <a:pPr marL="0" indent="0"/>
            <a:r>
              <a:rPr lang="en" sz="1000"/>
              <a:t>LUI CHAK SUM (1155158054) </a:t>
            </a:r>
            <a:endParaRPr lang="en"/>
          </a:p>
          <a:p>
            <a:pPr marL="0" indent="0"/>
            <a:r>
              <a:rPr lang="en" sz="1000"/>
              <a:t>Wong Tuen Hung (1155158385)</a:t>
            </a:r>
            <a:endParaRPr lang="en"/>
          </a:p>
        </p:txBody>
      </p:sp>
      <p:grpSp>
        <p:nvGrpSpPr>
          <p:cNvPr id="635" name="Google Shape;635;p24"/>
          <p:cNvGrpSpPr/>
          <p:nvPr/>
        </p:nvGrpSpPr>
        <p:grpSpPr>
          <a:xfrm>
            <a:off x="6704706" y="486521"/>
            <a:ext cx="2457934" cy="4048498"/>
            <a:chOff x="6689905" y="486521"/>
            <a:chExt cx="2457934" cy="4048498"/>
          </a:xfrm>
        </p:grpSpPr>
        <p:sp>
          <p:nvSpPr>
            <p:cNvPr id="636" name="Google Shape;636;p24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rgbClr val="F1A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4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4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4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rgbClr val="F1A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4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4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4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4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rgbClr val="F1A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4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4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4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4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rgbClr val="F1A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4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4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4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4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4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4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4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4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4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4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4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4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4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4" name="Google Shape;664;p24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665" name="Google Shape;665;p24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4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4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4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9" name="Google Shape;669;p24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670" name="Google Shape;670;p24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4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4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4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4" name="Google Shape;674;p24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675" name="Google Shape;675;p24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4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4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4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9" name="Google Shape;679;p24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680" name="Google Shape;680;p24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4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4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4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4" name="Google Shape;684;p24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6" name="Google Shape;686;p24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687" name="Google Shape;687;p2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88" name="Google Shape;688;p2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89" name="Google Shape;689;p2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2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2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2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24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97" name="Google Shape;697;p24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698" name="Google Shape;698;p2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9" name="Google Shape;699;p2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700" name="Google Shape;700;p2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2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4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8" name="Google Shape;708;p24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709" name="Google Shape;709;p2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10" name="Google Shape;710;p2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711" name="Google Shape;711;p2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4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9" name="Google Shape;719;p24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720" name="Google Shape;720;p24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4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2" name="Google Shape;722;p24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29"/>
          <p:cNvSpPr txBox="1">
            <a:spLocks noGrp="1"/>
          </p:cNvSpPr>
          <p:nvPr>
            <p:ph type="title"/>
          </p:nvPr>
        </p:nvSpPr>
        <p:spPr>
          <a:xfrm>
            <a:off x="509494" y="2286338"/>
            <a:ext cx="8116011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" altLang="zh-HK"/>
              <a:t>Data Visualization</a:t>
            </a:r>
          </a:p>
        </p:txBody>
      </p:sp>
      <p:sp>
        <p:nvSpPr>
          <p:cNvPr id="918" name="Google Shape;918;p29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" name="Google Shape;919;p29">
            <a:extLst>
              <a:ext uri="{FF2B5EF4-FFF2-40B4-BE49-F238E27FC236}">
                <a16:creationId xmlns:a16="http://schemas.microsoft.com/office/drawing/2014/main" id="{E69288EC-D218-708A-00F3-D9D3E74E7F0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67893" y="3256538"/>
            <a:ext cx="5575706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altLang="zh-HK"/>
              <a:t>E</a:t>
            </a:r>
            <a:r>
              <a:rPr lang="zh-HK" altLang="en-US"/>
              <a:t>nabl</a:t>
            </a:r>
            <a:r>
              <a:rPr lang="en-US" altLang="zh-HK"/>
              <a:t>e</a:t>
            </a:r>
            <a:r>
              <a:rPr lang="zh-HK" altLang="en-US"/>
              <a:t> understanding of complex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207378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Correlation between Variables</a:t>
            </a:r>
            <a:endParaRPr lang="en-US"/>
          </a:p>
        </p:txBody>
      </p:sp>
      <p:pic>
        <p:nvPicPr>
          <p:cNvPr id="2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D81168CA-5104-6588-831B-45243621F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" y="1121582"/>
            <a:ext cx="3667125" cy="34432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AA3B8C-EE49-557F-2FE5-FC5A3EA1B747}"/>
              </a:ext>
            </a:extLst>
          </p:cNvPr>
          <p:cNvSpPr txBox="1"/>
          <p:nvPr/>
        </p:nvSpPr>
        <p:spPr>
          <a:xfrm>
            <a:off x="4210051" y="1085849"/>
            <a:ext cx="4600664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Maximum price has the highest positive correlation with average price within other two variables.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Minimum price has the second highest positive correlation with average price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GDP is lower correlated with other three variables.</a:t>
            </a:r>
          </a:p>
        </p:txBody>
      </p:sp>
    </p:spTree>
    <p:extLst>
      <p:ext uri="{BB962C8B-B14F-4D97-AF65-F5344CB8AC3E}">
        <p14:creationId xmlns:p14="http://schemas.microsoft.com/office/powerpoint/2010/main" val="2432148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Data Visualization</a:t>
            </a:r>
          </a:p>
        </p:txBody>
      </p:sp>
      <p:grpSp>
        <p:nvGrpSpPr>
          <p:cNvPr id="2989" name="Google Shape;2989;p46"/>
          <p:cNvGrpSpPr/>
          <p:nvPr/>
        </p:nvGrpSpPr>
        <p:grpSpPr>
          <a:xfrm>
            <a:off x="6144087" y="1173188"/>
            <a:ext cx="1265925" cy="1218300"/>
            <a:chOff x="3791412" y="1411313"/>
            <a:chExt cx="1561200" cy="1561200"/>
          </a:xfrm>
        </p:grpSpPr>
        <p:grpSp>
          <p:nvGrpSpPr>
            <p:cNvPr id="2990" name="Google Shape;2990;p46"/>
            <p:cNvGrpSpPr/>
            <p:nvPr/>
          </p:nvGrpSpPr>
          <p:grpSpPr>
            <a:xfrm>
              <a:off x="3791412" y="1411313"/>
              <a:ext cx="1561200" cy="1561200"/>
              <a:chOff x="1965163" y="1424788"/>
              <a:chExt cx="1561200" cy="1561200"/>
            </a:xfrm>
          </p:grpSpPr>
          <p:sp>
            <p:nvSpPr>
              <p:cNvPr id="2991" name="Google Shape;2991;p46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6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6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6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5" name="Google Shape;2995;p46"/>
            <p:cNvSpPr/>
            <p:nvPr/>
          </p:nvSpPr>
          <p:spPr>
            <a:xfrm>
              <a:off x="3889649" y="1509250"/>
              <a:ext cx="1364700" cy="1364700"/>
            </a:xfrm>
            <a:prstGeom prst="pie">
              <a:avLst>
                <a:gd name="adj1" fmla="val 1810835"/>
                <a:gd name="adj2" fmla="val 12616324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6"/>
            <p:cNvSpPr/>
            <p:nvPr/>
          </p:nvSpPr>
          <p:spPr>
            <a:xfrm rot="444092" flipH="1">
              <a:off x="4250729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7" name="Google Shape;2997;p46"/>
            <p:cNvGrpSpPr/>
            <p:nvPr/>
          </p:nvGrpSpPr>
          <p:grpSpPr>
            <a:xfrm rot="2130692" flipH="1">
              <a:off x="3951939" y="1968868"/>
              <a:ext cx="244793" cy="195016"/>
              <a:chOff x="-602987" y="2563895"/>
              <a:chExt cx="640505" cy="510186"/>
            </a:xfrm>
          </p:grpSpPr>
          <p:sp>
            <p:nvSpPr>
              <p:cNvPr id="2998" name="Google Shape;2998;p46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46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46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1" name="Google Shape;3001;p46"/>
            <p:cNvGrpSpPr/>
            <p:nvPr/>
          </p:nvGrpSpPr>
          <p:grpSpPr>
            <a:xfrm rot="3143825" flipH="1">
              <a:off x="3930687" y="2164529"/>
              <a:ext cx="245238" cy="224283"/>
              <a:chOff x="7951491" y="3948941"/>
              <a:chExt cx="472500" cy="432126"/>
            </a:xfrm>
          </p:grpSpPr>
          <p:sp>
            <p:nvSpPr>
              <p:cNvPr id="3002" name="Google Shape;3002;p46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03" name="Google Shape;3003;p46"/>
              <p:cNvGrpSpPr/>
              <p:nvPr/>
            </p:nvGrpSpPr>
            <p:grpSpPr>
              <a:xfrm>
                <a:off x="8040998" y="4004152"/>
                <a:ext cx="305306" cy="293709"/>
                <a:chOff x="8040998" y="4004152"/>
                <a:chExt cx="305306" cy="293709"/>
              </a:xfrm>
            </p:grpSpPr>
            <p:sp>
              <p:nvSpPr>
                <p:cNvPr id="3004" name="Google Shape;3004;p46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5" name="Google Shape;3005;p46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6" name="Google Shape;3006;p46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7" name="Google Shape;3007;p46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8" name="Google Shape;3008;p46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9" name="Google Shape;3009;p46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0" name="Google Shape;3010;p46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1" name="Google Shape;3011;p46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12" name="Google Shape;3012;p46"/>
            <p:cNvGrpSpPr/>
            <p:nvPr/>
          </p:nvGrpSpPr>
          <p:grpSpPr>
            <a:xfrm rot="3143825" flipH="1">
              <a:off x="4212462" y="2562304"/>
              <a:ext cx="245238" cy="224283"/>
              <a:chOff x="7951491" y="3948941"/>
              <a:chExt cx="472500" cy="432126"/>
            </a:xfrm>
          </p:grpSpPr>
          <p:sp>
            <p:nvSpPr>
              <p:cNvPr id="3013" name="Google Shape;3013;p46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14" name="Google Shape;3014;p46"/>
              <p:cNvGrpSpPr/>
              <p:nvPr/>
            </p:nvGrpSpPr>
            <p:grpSpPr>
              <a:xfrm>
                <a:off x="8040998" y="4004152"/>
                <a:ext cx="305306" cy="293709"/>
                <a:chOff x="8040998" y="4004152"/>
                <a:chExt cx="305306" cy="293709"/>
              </a:xfrm>
            </p:grpSpPr>
            <p:sp>
              <p:nvSpPr>
                <p:cNvPr id="3015" name="Google Shape;3015;p46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6" name="Google Shape;3016;p46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7" name="Google Shape;3017;p46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8" name="Google Shape;3018;p46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9" name="Google Shape;3019;p46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0" name="Google Shape;3020;p46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1" name="Google Shape;3021;p46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2" name="Google Shape;3022;p46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023" name="Google Shape;3023;p46"/>
            <p:cNvSpPr/>
            <p:nvPr/>
          </p:nvSpPr>
          <p:spPr>
            <a:xfrm rot="444108" flipH="1">
              <a:off x="4245046" y="23256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24" name="Google Shape;3024;p46"/>
            <p:cNvCxnSpPr/>
            <p:nvPr/>
          </p:nvCxnSpPr>
          <p:spPr>
            <a:xfrm>
              <a:off x="3889249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25" name="Google Shape;3025;p46"/>
            <p:cNvCxnSpPr/>
            <p:nvPr/>
          </p:nvCxnSpPr>
          <p:spPr>
            <a:xfrm rot="10800000" flipH="1">
              <a:off x="3882474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26" name="Google Shape;3026;p46"/>
            <p:cNvCxnSpPr/>
            <p:nvPr/>
          </p:nvCxnSpPr>
          <p:spPr>
            <a:xfrm>
              <a:off x="4572012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27" name="Google Shape;3027;p46"/>
            <p:cNvSpPr/>
            <p:nvPr/>
          </p:nvSpPr>
          <p:spPr>
            <a:xfrm rot="444092" flipH="1">
              <a:off x="4085829" y="24870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6"/>
            <p:cNvSpPr/>
            <p:nvPr/>
          </p:nvSpPr>
          <p:spPr>
            <a:xfrm rot="444108" flipH="1">
              <a:off x="4589046" y="250876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9" name="Google Shape;3029;p46"/>
            <p:cNvGrpSpPr/>
            <p:nvPr/>
          </p:nvGrpSpPr>
          <p:grpSpPr>
            <a:xfrm rot="3081317" flipH="1">
              <a:off x="4638915" y="2364567"/>
              <a:ext cx="337336" cy="126691"/>
              <a:chOff x="3225738" y="4450955"/>
              <a:chExt cx="812429" cy="305118"/>
            </a:xfrm>
          </p:grpSpPr>
          <p:sp>
            <p:nvSpPr>
              <p:cNvPr id="3030" name="Google Shape;3030;p46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46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46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46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34" name="Google Shape;3034;p46"/>
            <p:cNvSpPr/>
            <p:nvPr/>
          </p:nvSpPr>
          <p:spPr>
            <a:xfrm rot="444092" flipH="1">
              <a:off x="4593004" y="23447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35" name="Google Shape;3035;p46"/>
            <p:cNvGrpSpPr/>
            <p:nvPr/>
          </p:nvGrpSpPr>
          <p:grpSpPr>
            <a:xfrm rot="2130692" flipH="1">
              <a:off x="4813164" y="2474243"/>
              <a:ext cx="244793" cy="195016"/>
              <a:chOff x="-602987" y="2563895"/>
              <a:chExt cx="640505" cy="510186"/>
            </a:xfrm>
          </p:grpSpPr>
          <p:sp>
            <p:nvSpPr>
              <p:cNvPr id="3036" name="Google Shape;3036;p46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46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6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09" name="Google Shape;2561;p43">
            <a:extLst>
              <a:ext uri="{FF2B5EF4-FFF2-40B4-BE49-F238E27FC236}">
                <a16:creationId xmlns:a16="http://schemas.microsoft.com/office/drawing/2014/main" id="{3101CF10-979B-ABDE-3803-F764531F0FE4}"/>
              </a:ext>
            </a:extLst>
          </p:cNvPr>
          <p:cNvGrpSpPr/>
          <p:nvPr/>
        </p:nvGrpSpPr>
        <p:grpSpPr>
          <a:xfrm>
            <a:off x="5853193" y="3062564"/>
            <a:ext cx="2133268" cy="1572645"/>
            <a:chOff x="10734159" y="1145322"/>
            <a:chExt cx="3276342" cy="2635082"/>
          </a:xfrm>
        </p:grpSpPr>
        <p:sp>
          <p:nvSpPr>
            <p:cNvPr id="3071" name="Google Shape;2563;p43">
              <a:extLst>
                <a:ext uri="{FF2B5EF4-FFF2-40B4-BE49-F238E27FC236}">
                  <a16:creationId xmlns:a16="http://schemas.microsoft.com/office/drawing/2014/main" id="{55A7F637-CFC4-E0FE-FE15-B12D3ABC67E2}"/>
                </a:ext>
              </a:extLst>
            </p:cNvPr>
            <p:cNvSpPr/>
            <p:nvPr/>
          </p:nvSpPr>
          <p:spPr>
            <a:xfrm>
              <a:off x="10734159" y="1274467"/>
              <a:ext cx="3024737" cy="2283416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2564;p43">
              <a:extLst>
                <a:ext uri="{FF2B5EF4-FFF2-40B4-BE49-F238E27FC236}">
                  <a16:creationId xmlns:a16="http://schemas.microsoft.com/office/drawing/2014/main" id="{EA2B03DD-8EA2-4F67-614A-93BFA76D6986}"/>
                </a:ext>
              </a:extLst>
            </p:cNvPr>
            <p:cNvSpPr/>
            <p:nvPr/>
          </p:nvSpPr>
          <p:spPr>
            <a:xfrm>
              <a:off x="12940591" y="3007650"/>
              <a:ext cx="814505" cy="597710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2565;p43">
              <a:extLst>
                <a:ext uri="{FF2B5EF4-FFF2-40B4-BE49-F238E27FC236}">
                  <a16:creationId xmlns:a16="http://schemas.microsoft.com/office/drawing/2014/main" id="{6FE23EF4-0E25-52D0-2AB1-A3CD2BF65C9A}"/>
                </a:ext>
              </a:extLst>
            </p:cNvPr>
            <p:cNvSpPr/>
            <p:nvPr/>
          </p:nvSpPr>
          <p:spPr>
            <a:xfrm>
              <a:off x="13328629" y="2798823"/>
              <a:ext cx="419801" cy="228986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2566;p43">
              <a:extLst>
                <a:ext uri="{FF2B5EF4-FFF2-40B4-BE49-F238E27FC236}">
                  <a16:creationId xmlns:a16="http://schemas.microsoft.com/office/drawing/2014/main" id="{06FB34ED-5902-CBFF-AA93-BF272A42FE78}"/>
                </a:ext>
              </a:extLst>
            </p:cNvPr>
            <p:cNvSpPr/>
            <p:nvPr/>
          </p:nvSpPr>
          <p:spPr>
            <a:xfrm>
              <a:off x="12929483" y="2644985"/>
              <a:ext cx="207211" cy="23387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2567;p43">
              <a:extLst>
                <a:ext uri="{FF2B5EF4-FFF2-40B4-BE49-F238E27FC236}">
                  <a16:creationId xmlns:a16="http://schemas.microsoft.com/office/drawing/2014/main" id="{5E7B4AA4-D42C-0E8E-DEC1-38451406D729}"/>
                </a:ext>
              </a:extLst>
            </p:cNvPr>
            <p:cNvSpPr/>
            <p:nvPr/>
          </p:nvSpPr>
          <p:spPr>
            <a:xfrm>
              <a:off x="12669303" y="2671423"/>
              <a:ext cx="397898" cy="316306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2568;p43">
              <a:extLst>
                <a:ext uri="{FF2B5EF4-FFF2-40B4-BE49-F238E27FC236}">
                  <a16:creationId xmlns:a16="http://schemas.microsoft.com/office/drawing/2014/main" id="{D489A468-4714-8A27-C7C7-8E10FB6A0B5F}"/>
                </a:ext>
              </a:extLst>
            </p:cNvPr>
            <p:cNvSpPr/>
            <p:nvPr/>
          </p:nvSpPr>
          <p:spPr>
            <a:xfrm>
              <a:off x="11820557" y="3013195"/>
              <a:ext cx="166911" cy="290400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2569;p43">
              <a:extLst>
                <a:ext uri="{FF2B5EF4-FFF2-40B4-BE49-F238E27FC236}">
                  <a16:creationId xmlns:a16="http://schemas.microsoft.com/office/drawing/2014/main" id="{CCE38273-D0ED-ED43-DB11-5F23FA8752A4}"/>
                </a:ext>
              </a:extLst>
            </p:cNvPr>
            <p:cNvSpPr/>
            <p:nvPr/>
          </p:nvSpPr>
          <p:spPr>
            <a:xfrm>
              <a:off x="13325784" y="1811165"/>
              <a:ext cx="196415" cy="307181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2570;p43">
              <a:extLst>
                <a:ext uri="{FF2B5EF4-FFF2-40B4-BE49-F238E27FC236}">
                  <a16:creationId xmlns:a16="http://schemas.microsoft.com/office/drawing/2014/main" id="{3FE0E6B9-3FF9-ACE0-9B93-EC8D8E296BBA}"/>
                </a:ext>
              </a:extLst>
            </p:cNvPr>
            <p:cNvSpPr/>
            <p:nvPr/>
          </p:nvSpPr>
          <p:spPr>
            <a:xfrm>
              <a:off x="13666233" y="3520022"/>
              <a:ext cx="344268" cy="260382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2571;p43">
              <a:extLst>
                <a:ext uri="{FF2B5EF4-FFF2-40B4-BE49-F238E27FC236}">
                  <a16:creationId xmlns:a16="http://schemas.microsoft.com/office/drawing/2014/main" id="{7196E227-5922-9F2C-FD5A-00B3AA926969}"/>
                </a:ext>
              </a:extLst>
            </p:cNvPr>
            <p:cNvSpPr/>
            <p:nvPr/>
          </p:nvSpPr>
          <p:spPr>
            <a:xfrm>
              <a:off x="13228696" y="2370025"/>
              <a:ext cx="171023" cy="283056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2572;p43">
              <a:extLst>
                <a:ext uri="{FF2B5EF4-FFF2-40B4-BE49-F238E27FC236}">
                  <a16:creationId xmlns:a16="http://schemas.microsoft.com/office/drawing/2014/main" id="{45BD0B91-0D13-B373-8D11-3FD38D5BB1EF}"/>
                </a:ext>
              </a:extLst>
            </p:cNvPr>
            <p:cNvSpPr/>
            <p:nvPr/>
          </p:nvSpPr>
          <p:spPr>
            <a:xfrm>
              <a:off x="13106528" y="2754649"/>
              <a:ext cx="136139" cy="167021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2573;p43">
              <a:extLst>
                <a:ext uri="{FF2B5EF4-FFF2-40B4-BE49-F238E27FC236}">
                  <a16:creationId xmlns:a16="http://schemas.microsoft.com/office/drawing/2014/main" id="{3CB228A1-C0E3-54F2-2BC4-E54D81F4C803}"/>
                </a:ext>
              </a:extLst>
            </p:cNvPr>
            <p:cNvSpPr/>
            <p:nvPr/>
          </p:nvSpPr>
          <p:spPr>
            <a:xfrm>
              <a:off x="11770104" y="1212905"/>
              <a:ext cx="191036" cy="119707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2574;p43">
              <a:extLst>
                <a:ext uri="{FF2B5EF4-FFF2-40B4-BE49-F238E27FC236}">
                  <a16:creationId xmlns:a16="http://schemas.microsoft.com/office/drawing/2014/main" id="{95AD86D8-194A-7F9E-A6A0-B2304D1CA860}"/>
                </a:ext>
              </a:extLst>
            </p:cNvPr>
            <p:cNvSpPr/>
            <p:nvPr/>
          </p:nvSpPr>
          <p:spPr>
            <a:xfrm>
              <a:off x="11245632" y="1167372"/>
              <a:ext cx="180864" cy="65196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2575;p43">
              <a:extLst>
                <a:ext uri="{FF2B5EF4-FFF2-40B4-BE49-F238E27FC236}">
                  <a16:creationId xmlns:a16="http://schemas.microsoft.com/office/drawing/2014/main" id="{7EFF1D2F-D59C-267C-4174-928C90A54024}"/>
                </a:ext>
              </a:extLst>
            </p:cNvPr>
            <p:cNvSpPr/>
            <p:nvPr/>
          </p:nvSpPr>
          <p:spPr>
            <a:xfrm>
              <a:off x="10919136" y="1604744"/>
              <a:ext cx="85062" cy="85062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2576;p43">
              <a:extLst>
                <a:ext uri="{FF2B5EF4-FFF2-40B4-BE49-F238E27FC236}">
                  <a16:creationId xmlns:a16="http://schemas.microsoft.com/office/drawing/2014/main" id="{5F2132C8-2FD9-F122-6180-86769D8695C1}"/>
                </a:ext>
              </a:extLst>
            </p:cNvPr>
            <p:cNvSpPr/>
            <p:nvPr/>
          </p:nvSpPr>
          <p:spPr>
            <a:xfrm>
              <a:off x="13064741" y="2960134"/>
              <a:ext cx="158153" cy="60496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2577;p43">
              <a:extLst>
                <a:ext uri="{FF2B5EF4-FFF2-40B4-BE49-F238E27FC236}">
                  <a16:creationId xmlns:a16="http://schemas.microsoft.com/office/drawing/2014/main" id="{44014FCA-1303-3413-51DE-227EB51E8DC5}"/>
                </a:ext>
              </a:extLst>
            </p:cNvPr>
            <p:cNvSpPr/>
            <p:nvPr/>
          </p:nvSpPr>
          <p:spPr>
            <a:xfrm>
              <a:off x="12803276" y="1230989"/>
              <a:ext cx="192541" cy="40263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2578;p43">
              <a:extLst>
                <a:ext uri="{FF2B5EF4-FFF2-40B4-BE49-F238E27FC236}">
                  <a16:creationId xmlns:a16="http://schemas.microsoft.com/office/drawing/2014/main" id="{E0810328-FE22-4551-7A58-8DF5C1858306}"/>
                </a:ext>
              </a:extLst>
            </p:cNvPr>
            <p:cNvSpPr/>
            <p:nvPr/>
          </p:nvSpPr>
          <p:spPr>
            <a:xfrm>
              <a:off x="13369572" y="3645458"/>
              <a:ext cx="92332" cy="71512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2579;p43">
              <a:extLst>
                <a:ext uri="{FF2B5EF4-FFF2-40B4-BE49-F238E27FC236}">
                  <a16:creationId xmlns:a16="http://schemas.microsoft.com/office/drawing/2014/main" id="{223B1E6D-909A-DDCA-62C0-B715924F0067}"/>
                </a:ext>
              </a:extLst>
            </p:cNvPr>
            <p:cNvSpPr/>
            <p:nvPr/>
          </p:nvSpPr>
          <p:spPr>
            <a:xfrm>
              <a:off x="12515428" y="2554709"/>
              <a:ext cx="60294" cy="9404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2580;p43">
              <a:extLst>
                <a:ext uri="{FF2B5EF4-FFF2-40B4-BE49-F238E27FC236}">
                  <a16:creationId xmlns:a16="http://schemas.microsoft.com/office/drawing/2014/main" id="{79F03CA7-70C3-C077-147F-3CE2EDA0DE31}"/>
                </a:ext>
              </a:extLst>
            </p:cNvPr>
            <p:cNvSpPr/>
            <p:nvPr/>
          </p:nvSpPr>
          <p:spPr>
            <a:xfrm>
              <a:off x="12173381" y="1152923"/>
              <a:ext cx="118055" cy="48581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2581;p43">
              <a:extLst>
                <a:ext uri="{FF2B5EF4-FFF2-40B4-BE49-F238E27FC236}">
                  <a16:creationId xmlns:a16="http://schemas.microsoft.com/office/drawing/2014/main" id="{B1C8F43C-ABCF-406F-46AC-3A0E3F5CCBC7}"/>
                </a:ext>
              </a:extLst>
            </p:cNvPr>
            <p:cNvSpPr/>
            <p:nvPr/>
          </p:nvSpPr>
          <p:spPr>
            <a:xfrm>
              <a:off x="11361447" y="1153602"/>
              <a:ext cx="86641" cy="40924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2582;p43">
              <a:extLst>
                <a:ext uri="{FF2B5EF4-FFF2-40B4-BE49-F238E27FC236}">
                  <a16:creationId xmlns:a16="http://schemas.microsoft.com/office/drawing/2014/main" id="{9B742A78-4861-ED25-65E1-EF3FD3F1BF46}"/>
                </a:ext>
              </a:extLst>
            </p:cNvPr>
            <p:cNvSpPr/>
            <p:nvPr/>
          </p:nvSpPr>
          <p:spPr>
            <a:xfrm>
              <a:off x="13183640" y="2963678"/>
              <a:ext cx="93930" cy="56292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2583;p43">
              <a:extLst>
                <a:ext uri="{FF2B5EF4-FFF2-40B4-BE49-F238E27FC236}">
                  <a16:creationId xmlns:a16="http://schemas.microsoft.com/office/drawing/2014/main" id="{CCAD5B70-5416-D4BF-9320-41A78C7E0C1C}"/>
                </a:ext>
              </a:extLst>
            </p:cNvPr>
            <p:cNvSpPr/>
            <p:nvPr/>
          </p:nvSpPr>
          <p:spPr>
            <a:xfrm>
              <a:off x="13214467" y="2230122"/>
              <a:ext cx="49774" cy="68923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2584;p43">
              <a:extLst>
                <a:ext uri="{FF2B5EF4-FFF2-40B4-BE49-F238E27FC236}">
                  <a16:creationId xmlns:a16="http://schemas.microsoft.com/office/drawing/2014/main" id="{825B8314-A701-C1BF-E562-7200F0950874}"/>
                </a:ext>
              </a:extLst>
            </p:cNvPr>
            <p:cNvSpPr/>
            <p:nvPr/>
          </p:nvSpPr>
          <p:spPr>
            <a:xfrm>
              <a:off x="13209014" y="2521716"/>
              <a:ext cx="55539" cy="71439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2585;p43">
              <a:extLst>
                <a:ext uri="{FF2B5EF4-FFF2-40B4-BE49-F238E27FC236}">
                  <a16:creationId xmlns:a16="http://schemas.microsoft.com/office/drawing/2014/main" id="{2B4072F3-7FA4-C560-9E41-4C2EF04EEE1F}"/>
                </a:ext>
              </a:extLst>
            </p:cNvPr>
            <p:cNvSpPr/>
            <p:nvPr/>
          </p:nvSpPr>
          <p:spPr>
            <a:xfrm>
              <a:off x="11641602" y="1151032"/>
              <a:ext cx="81886" cy="3475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2586;p43">
              <a:extLst>
                <a:ext uri="{FF2B5EF4-FFF2-40B4-BE49-F238E27FC236}">
                  <a16:creationId xmlns:a16="http://schemas.microsoft.com/office/drawing/2014/main" id="{3AD22AD5-D5D4-14FA-806A-B29DF509AD60}"/>
                </a:ext>
              </a:extLst>
            </p:cNvPr>
            <p:cNvSpPr/>
            <p:nvPr/>
          </p:nvSpPr>
          <p:spPr>
            <a:xfrm>
              <a:off x="13895182" y="3213502"/>
              <a:ext cx="54401" cy="58789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2587;p43">
              <a:extLst>
                <a:ext uri="{FF2B5EF4-FFF2-40B4-BE49-F238E27FC236}">
                  <a16:creationId xmlns:a16="http://schemas.microsoft.com/office/drawing/2014/main" id="{A15E6BA6-C60A-D04B-9664-64594D37DA92}"/>
                </a:ext>
              </a:extLst>
            </p:cNvPr>
            <p:cNvSpPr/>
            <p:nvPr/>
          </p:nvSpPr>
          <p:spPr>
            <a:xfrm>
              <a:off x="13401959" y="2710438"/>
              <a:ext cx="48525" cy="58605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2588;p43">
              <a:extLst>
                <a:ext uri="{FF2B5EF4-FFF2-40B4-BE49-F238E27FC236}">
                  <a16:creationId xmlns:a16="http://schemas.microsoft.com/office/drawing/2014/main" id="{4F27B0F8-1E49-7824-1955-1F316FD4346D}"/>
                </a:ext>
              </a:extLst>
            </p:cNvPr>
            <p:cNvSpPr/>
            <p:nvPr/>
          </p:nvSpPr>
          <p:spPr>
            <a:xfrm>
              <a:off x="11739333" y="1145322"/>
              <a:ext cx="64058" cy="3683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2589;p43">
              <a:extLst>
                <a:ext uri="{FF2B5EF4-FFF2-40B4-BE49-F238E27FC236}">
                  <a16:creationId xmlns:a16="http://schemas.microsoft.com/office/drawing/2014/main" id="{E8DA369F-AFA1-8DDA-6F0B-3EC1995D5C00}"/>
                </a:ext>
              </a:extLst>
            </p:cNvPr>
            <p:cNvSpPr/>
            <p:nvPr/>
          </p:nvSpPr>
          <p:spPr>
            <a:xfrm>
              <a:off x="13441341" y="1304613"/>
              <a:ext cx="59541" cy="30698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2590;p43">
              <a:extLst>
                <a:ext uri="{FF2B5EF4-FFF2-40B4-BE49-F238E27FC236}">
                  <a16:creationId xmlns:a16="http://schemas.microsoft.com/office/drawing/2014/main" id="{D292A3F1-76E2-F3C1-7F59-4BBF30E14DD5}"/>
                </a:ext>
              </a:extLst>
            </p:cNvPr>
            <p:cNvSpPr/>
            <p:nvPr/>
          </p:nvSpPr>
          <p:spPr>
            <a:xfrm>
              <a:off x="12299129" y="1180151"/>
              <a:ext cx="59890" cy="34498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2591;p43">
              <a:extLst>
                <a:ext uri="{FF2B5EF4-FFF2-40B4-BE49-F238E27FC236}">
                  <a16:creationId xmlns:a16="http://schemas.microsoft.com/office/drawing/2014/main" id="{4B451441-2972-7362-1D9D-C7A6D9775EF1}"/>
                </a:ext>
              </a:extLst>
            </p:cNvPr>
            <p:cNvSpPr/>
            <p:nvPr/>
          </p:nvSpPr>
          <p:spPr>
            <a:xfrm>
              <a:off x="13283666" y="2845660"/>
              <a:ext cx="57136" cy="29541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2592;p43">
              <a:extLst>
                <a:ext uri="{FF2B5EF4-FFF2-40B4-BE49-F238E27FC236}">
                  <a16:creationId xmlns:a16="http://schemas.microsoft.com/office/drawing/2014/main" id="{B805C7ED-3A30-E73B-2FB9-08FB21CDBF83}"/>
                </a:ext>
              </a:extLst>
            </p:cNvPr>
            <p:cNvSpPr/>
            <p:nvPr/>
          </p:nvSpPr>
          <p:spPr>
            <a:xfrm>
              <a:off x="11817712" y="1152298"/>
              <a:ext cx="45551" cy="29211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2593;p43">
              <a:extLst>
                <a:ext uri="{FF2B5EF4-FFF2-40B4-BE49-F238E27FC236}">
                  <a16:creationId xmlns:a16="http://schemas.microsoft.com/office/drawing/2014/main" id="{7836E29F-611E-C9E1-8BB8-0C2FDBAB6C09}"/>
                </a:ext>
              </a:extLst>
            </p:cNvPr>
            <p:cNvSpPr/>
            <p:nvPr/>
          </p:nvSpPr>
          <p:spPr>
            <a:xfrm>
              <a:off x="13771693" y="2905715"/>
              <a:ext cx="34792" cy="39327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2594;p43">
              <a:extLst>
                <a:ext uri="{FF2B5EF4-FFF2-40B4-BE49-F238E27FC236}">
                  <a16:creationId xmlns:a16="http://schemas.microsoft.com/office/drawing/2014/main" id="{4F750309-F56D-B205-9824-531381F56F93}"/>
                </a:ext>
              </a:extLst>
            </p:cNvPr>
            <p:cNvSpPr/>
            <p:nvPr/>
          </p:nvSpPr>
          <p:spPr>
            <a:xfrm>
              <a:off x="11749174" y="1338616"/>
              <a:ext cx="40319" cy="27834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2595;p43">
              <a:extLst>
                <a:ext uri="{FF2B5EF4-FFF2-40B4-BE49-F238E27FC236}">
                  <a16:creationId xmlns:a16="http://schemas.microsoft.com/office/drawing/2014/main" id="{3B58B5B7-CE6E-4376-BCAB-FC6CC4BEF9D6}"/>
                </a:ext>
              </a:extLst>
            </p:cNvPr>
            <p:cNvSpPr/>
            <p:nvPr/>
          </p:nvSpPr>
          <p:spPr>
            <a:xfrm>
              <a:off x="13241383" y="2854766"/>
              <a:ext cx="36812" cy="27411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2596;p43">
              <a:extLst>
                <a:ext uri="{FF2B5EF4-FFF2-40B4-BE49-F238E27FC236}">
                  <a16:creationId xmlns:a16="http://schemas.microsoft.com/office/drawing/2014/main" id="{A3EF09D6-4E4E-2610-CD9C-2E5BF9992235}"/>
                </a:ext>
              </a:extLst>
            </p:cNvPr>
            <p:cNvSpPr/>
            <p:nvPr/>
          </p:nvSpPr>
          <p:spPr>
            <a:xfrm>
              <a:off x="13503453" y="1808889"/>
              <a:ext cx="33837" cy="30992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2597;p43">
              <a:extLst>
                <a:ext uri="{FF2B5EF4-FFF2-40B4-BE49-F238E27FC236}">
                  <a16:creationId xmlns:a16="http://schemas.microsoft.com/office/drawing/2014/main" id="{7027519C-B36F-97DD-082B-59F4BA46332D}"/>
                </a:ext>
              </a:extLst>
            </p:cNvPr>
            <p:cNvSpPr/>
            <p:nvPr/>
          </p:nvSpPr>
          <p:spPr>
            <a:xfrm>
              <a:off x="11205332" y="1856368"/>
              <a:ext cx="39364" cy="92663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2598;p43">
              <a:extLst>
                <a:ext uri="{FF2B5EF4-FFF2-40B4-BE49-F238E27FC236}">
                  <a16:creationId xmlns:a16="http://schemas.microsoft.com/office/drawing/2014/main" id="{DCAAD161-C511-587A-C366-6FBE3F3B60D2}"/>
                </a:ext>
              </a:extLst>
            </p:cNvPr>
            <p:cNvSpPr/>
            <p:nvPr/>
          </p:nvSpPr>
          <p:spPr>
            <a:xfrm>
              <a:off x="11469000" y="2007709"/>
              <a:ext cx="68868" cy="33342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2599;p43">
              <a:extLst>
                <a:ext uri="{FF2B5EF4-FFF2-40B4-BE49-F238E27FC236}">
                  <a16:creationId xmlns:a16="http://schemas.microsoft.com/office/drawing/2014/main" id="{665B3933-D253-983F-A531-68D80C18CAC1}"/>
                </a:ext>
              </a:extLst>
            </p:cNvPr>
            <p:cNvSpPr/>
            <p:nvPr/>
          </p:nvSpPr>
          <p:spPr>
            <a:xfrm>
              <a:off x="11627337" y="2016816"/>
              <a:ext cx="37142" cy="27613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2600;p43">
              <a:extLst>
                <a:ext uri="{FF2B5EF4-FFF2-40B4-BE49-F238E27FC236}">
                  <a16:creationId xmlns:a16="http://schemas.microsoft.com/office/drawing/2014/main" id="{599C4305-3D20-1EFA-F746-934C4434CC78}"/>
                </a:ext>
              </a:extLst>
            </p:cNvPr>
            <p:cNvSpPr/>
            <p:nvPr/>
          </p:nvSpPr>
          <p:spPr>
            <a:xfrm>
              <a:off x="11106041" y="1917268"/>
              <a:ext cx="32993" cy="28036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1" name="Google Shape;1541;p37">
            <a:extLst>
              <a:ext uri="{FF2B5EF4-FFF2-40B4-BE49-F238E27FC236}">
                <a16:creationId xmlns:a16="http://schemas.microsoft.com/office/drawing/2014/main" id="{553606A3-FC0B-7CD3-498E-6FB86B8A7508}"/>
              </a:ext>
            </a:extLst>
          </p:cNvPr>
          <p:cNvSpPr txBox="1">
            <a:spLocks/>
          </p:cNvSpPr>
          <p:nvPr/>
        </p:nvSpPr>
        <p:spPr>
          <a:xfrm>
            <a:off x="5854025" y="4420325"/>
            <a:ext cx="2711100" cy="69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/>
              <a:t>4.State and location</a:t>
            </a:r>
          </a:p>
        </p:txBody>
      </p:sp>
      <p:sp>
        <p:nvSpPr>
          <p:cNvPr id="3114" name="Google Shape;1541;p37">
            <a:extLst>
              <a:ext uri="{FF2B5EF4-FFF2-40B4-BE49-F238E27FC236}">
                <a16:creationId xmlns:a16="http://schemas.microsoft.com/office/drawing/2014/main" id="{48166CFA-14D1-D0D7-AC13-7C260B7EC8CB}"/>
              </a:ext>
            </a:extLst>
          </p:cNvPr>
          <p:cNvSpPr txBox="1">
            <a:spLocks/>
          </p:cNvSpPr>
          <p:nvPr/>
        </p:nvSpPr>
        <p:spPr>
          <a:xfrm>
            <a:off x="6099499" y="2305774"/>
            <a:ext cx="1953150" cy="69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/>
              <a:t>2.Pizza type</a:t>
            </a:r>
          </a:p>
        </p:txBody>
      </p:sp>
      <p:sp>
        <p:nvSpPr>
          <p:cNvPr id="3116" name="Google Shape;941;p31">
            <a:extLst>
              <a:ext uri="{FF2B5EF4-FFF2-40B4-BE49-F238E27FC236}">
                <a16:creationId xmlns:a16="http://schemas.microsoft.com/office/drawing/2014/main" id="{579EB36E-F79F-670F-7079-FC2CCC50D19A}"/>
              </a:ext>
            </a:extLst>
          </p:cNvPr>
          <p:cNvSpPr/>
          <p:nvPr/>
        </p:nvSpPr>
        <p:spPr>
          <a:xfrm>
            <a:off x="1907674" y="3064096"/>
            <a:ext cx="1484200" cy="136858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5000" b="1">
                <a:latin typeface="Passion One"/>
              </a:rPr>
              <a:t>  </a:t>
            </a:r>
            <a:r>
              <a:rPr lang="en-US" sz="7000" b="1">
                <a:latin typeface="Passion One"/>
              </a:rPr>
              <a:t>$</a:t>
            </a:r>
          </a:p>
        </p:txBody>
      </p:sp>
      <p:sp>
        <p:nvSpPr>
          <p:cNvPr id="3122" name="Google Shape;1541;p37">
            <a:extLst>
              <a:ext uri="{FF2B5EF4-FFF2-40B4-BE49-F238E27FC236}">
                <a16:creationId xmlns:a16="http://schemas.microsoft.com/office/drawing/2014/main" id="{82DD1DE2-6C2E-78E2-46BB-FC217CE8D314}"/>
              </a:ext>
            </a:extLst>
          </p:cNvPr>
          <p:cNvSpPr txBox="1">
            <a:spLocks/>
          </p:cNvSpPr>
          <p:nvPr/>
        </p:nvSpPr>
        <p:spPr>
          <a:xfrm>
            <a:off x="1760037" y="4420324"/>
            <a:ext cx="2103375" cy="69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/>
              <a:t>3.Average price</a:t>
            </a:r>
          </a:p>
        </p:txBody>
      </p:sp>
      <p:sp>
        <p:nvSpPr>
          <p:cNvPr id="2" name="Google Shape;1541;p37">
            <a:extLst>
              <a:ext uri="{FF2B5EF4-FFF2-40B4-BE49-F238E27FC236}">
                <a16:creationId xmlns:a16="http://schemas.microsoft.com/office/drawing/2014/main" id="{923B2A70-45C7-5AE5-B365-7EE411D78AF8}"/>
              </a:ext>
            </a:extLst>
          </p:cNvPr>
          <p:cNvSpPr txBox="1">
            <a:spLocks/>
          </p:cNvSpPr>
          <p:nvPr/>
        </p:nvSpPr>
        <p:spPr>
          <a:xfrm>
            <a:off x="1550486" y="2305773"/>
            <a:ext cx="2522475" cy="69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/>
              <a:t>1.Restaurant Brand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B5511A2-1143-2483-563F-BD265A598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0" y="1035332"/>
            <a:ext cx="1933575" cy="148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542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43"/>
          <p:cNvSpPr txBox="1">
            <a:spLocks noGrp="1"/>
          </p:cNvSpPr>
          <p:nvPr>
            <p:ph type="title"/>
          </p:nvPr>
        </p:nvSpPr>
        <p:spPr>
          <a:xfrm>
            <a:off x="213360" y="252874"/>
            <a:ext cx="864616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altLang="zh-HK" sz="2800" b="1"/>
              <a:t>The Top 10 Pizza Restaurant brands in the US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07D47F2-2752-4AFF-7BB6-EDC5FFBCF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650984"/>
              </p:ext>
            </p:extLst>
          </p:nvPr>
        </p:nvGraphicFramePr>
        <p:xfrm>
          <a:off x="330527" y="795629"/>
          <a:ext cx="3815696" cy="4059704"/>
        </p:xfrm>
        <a:graphic>
          <a:graphicData uri="http://schemas.openxmlformats.org/drawingml/2006/table">
            <a:tbl>
              <a:tblPr firstRow="1" bandRow="1">
                <a:tableStyleId>{E976CC15-25E7-41AE-8BBA-24CAF2B6385B}</a:tableStyleId>
              </a:tblPr>
              <a:tblGrid>
                <a:gridCol w="812635">
                  <a:extLst>
                    <a:ext uri="{9D8B030D-6E8A-4147-A177-3AD203B41FA5}">
                      <a16:colId xmlns:a16="http://schemas.microsoft.com/office/drawing/2014/main" val="3337522339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233079877"/>
                    </a:ext>
                  </a:extLst>
                </a:gridCol>
                <a:gridCol w="1031386">
                  <a:extLst>
                    <a:ext uri="{9D8B030D-6E8A-4147-A177-3AD203B41FA5}">
                      <a16:colId xmlns:a16="http://schemas.microsoft.com/office/drawing/2014/main" val="2288073525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Rank​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Pizza Restaurant Name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Frequency​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547719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8178A"/>
                          </a:solidFill>
                          <a:latin typeface="Arial"/>
                          <a:cs typeface="Arial"/>
                        </a:rPr>
                        <a:t>Sicilia's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400" b="0" i="0" u="none" strike="noStrike" cap="none">
                          <a:solidFill>
                            <a:srgbClr val="7030A0"/>
                          </a:solidFill>
                          <a:latin typeface="Arial"/>
                          <a:cs typeface="Arial"/>
                        </a:rPr>
                        <a:t>Pizzeria</a:t>
                      </a:r>
                      <a:endParaRPr lang="en-US" sz="1400" b="0" i="0" u="none" strike="noStrike" cap="none">
                        <a:solidFill>
                          <a:srgbClr val="7030A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64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11324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J &amp; G Restaurant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55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083485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3​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Casey's General Store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37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3136134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4​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The 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Pizza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 Joint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35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7073711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5​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Labella Pizza and Pasta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31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192035"/>
                  </a:ext>
                </a:extLst>
              </a:tr>
              <a:tr h="433607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6​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Giovanni's Pizzeria</a:t>
                      </a:r>
                      <a:endParaRPr lang="en-US" sz="1400" b="0" i="0" u="none" strike="noStrike" cap="none" noProof="0"/>
                    </a:p>
                    <a:p>
                      <a:pPr marR="0"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28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531239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7​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Arial"/>
                        </a:rPr>
                        <a:t>Papa John's Pizza </a:t>
                      </a:r>
                      <a:endParaRPr lang="en-US" sz="1400" b="0" i="0" u="none" strike="noStrike" cap="none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27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220799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8​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err="1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Takka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 Grill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26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4107579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9​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North End Pizzeria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25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6331506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marR="0" algn="ctr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10​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Stone and paddle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26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937460"/>
                  </a:ext>
                </a:extLst>
              </a:tr>
            </a:tbl>
          </a:graphicData>
        </a:graphic>
      </p:graphicFrame>
      <p:pic>
        <p:nvPicPr>
          <p:cNvPr id="2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9080DB72-0E1D-5107-C9F0-C13BC312E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793462"/>
            <a:ext cx="4395787" cy="1780163"/>
          </a:xfrm>
          <a:prstGeom prst="rect">
            <a:avLst/>
          </a:prstGeom>
        </p:spPr>
      </p:pic>
      <p:pic>
        <p:nvPicPr>
          <p:cNvPr id="3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FCBBC025-E833-5844-9D6D-1953D3B1F4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9713" y="2950679"/>
            <a:ext cx="2743200" cy="1470991"/>
          </a:xfrm>
          <a:prstGeom prst="rect">
            <a:avLst/>
          </a:prstGeom>
        </p:spPr>
      </p:pic>
      <p:sp>
        <p:nvSpPr>
          <p:cNvPr id="7" name="Google Shape;3625;p54">
            <a:extLst>
              <a:ext uri="{FF2B5EF4-FFF2-40B4-BE49-F238E27FC236}">
                <a16:creationId xmlns:a16="http://schemas.microsoft.com/office/drawing/2014/main" id="{411C88D2-ECF9-847C-2286-4D6A0ED58C62}"/>
              </a:ext>
            </a:extLst>
          </p:cNvPr>
          <p:cNvSpPr/>
          <p:nvPr/>
        </p:nvSpPr>
        <p:spPr>
          <a:xfrm rot="12480000">
            <a:off x="7870411" y="3148095"/>
            <a:ext cx="793788" cy="556511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chemeClr val="tx1"/>
          </a:solidFill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0191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-US"/>
              <a:t>h</a:t>
            </a:r>
            <a:r>
              <a:rPr lang="en"/>
              <a:t>e Top 10 Popular Pizza in menus</a:t>
            </a:r>
            <a:endParaRPr/>
          </a:p>
        </p:txBody>
      </p:sp>
      <p:pic>
        <p:nvPicPr>
          <p:cNvPr id="7" name="圖片 6" descr="一張含有 圖表 的圖片&#10;&#10;自動產生的描述">
            <a:extLst>
              <a:ext uri="{FF2B5EF4-FFF2-40B4-BE49-F238E27FC236}">
                <a16:creationId xmlns:a16="http://schemas.microsoft.com/office/drawing/2014/main" id="{48D2E243-7EFB-E9A8-EBBA-1773C75B1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0865" y="1011398"/>
            <a:ext cx="4716146" cy="1844627"/>
          </a:xfrm>
          <a:prstGeom prst="rect">
            <a:avLst/>
          </a:prstGeom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A0481D4-0A1B-C91A-A517-088AD8CC9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2955628"/>
              </p:ext>
            </p:extLst>
          </p:nvPr>
        </p:nvGraphicFramePr>
        <p:xfrm>
          <a:off x="352425" y="1009650"/>
          <a:ext cx="3815693" cy="3810645"/>
        </p:xfrm>
        <a:graphic>
          <a:graphicData uri="http://schemas.openxmlformats.org/drawingml/2006/table">
            <a:tbl>
              <a:tblPr firstRow="1" bandRow="1">
                <a:tableStyleId>{E976CC15-25E7-41AE-8BBA-24CAF2B6385B}</a:tableStyleId>
              </a:tblPr>
              <a:tblGrid>
                <a:gridCol w="812636">
                  <a:extLst>
                    <a:ext uri="{9D8B030D-6E8A-4147-A177-3AD203B41FA5}">
                      <a16:colId xmlns:a16="http://schemas.microsoft.com/office/drawing/2014/main" val="2930119009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566535985"/>
                    </a:ext>
                  </a:extLst>
                </a:gridCol>
                <a:gridCol w="1031382">
                  <a:extLst>
                    <a:ext uri="{9D8B030D-6E8A-4147-A177-3AD203B41FA5}">
                      <a16:colId xmlns:a16="http://schemas.microsoft.com/office/drawing/2014/main" val="1248939504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r>
                        <a:rPr lang="en-US"/>
                        <a:t>Rank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Pizza Name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Frequency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376671"/>
                  </a:ext>
                </a:extLst>
              </a:tr>
              <a:tr h="313161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7030A0"/>
                          </a:solidFill>
                        </a:rPr>
                        <a:t>Cheese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998738"/>
                  </a:ext>
                </a:extLst>
              </a:tr>
              <a:tr h="313161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1A33ED"/>
                          </a:solidFill>
                        </a:rPr>
                        <a:t>White</a:t>
                      </a:r>
                      <a:r>
                        <a:rPr lang="en-US"/>
                        <a:t>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039708"/>
                  </a:ext>
                </a:extLst>
              </a:tr>
              <a:tr h="313161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7030A0"/>
                          </a:solidFill>
                        </a:rPr>
                        <a:t>Margherita</a:t>
                      </a:r>
                      <a:r>
                        <a:rPr lang="en-US"/>
                        <a:t>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8404839"/>
                  </a:ext>
                </a:extLst>
              </a:tr>
              <a:tr h="313161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08433"/>
                  </a:ext>
                </a:extLst>
              </a:tr>
              <a:tr h="313161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Hawaiian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064211"/>
                  </a:ext>
                </a:extLst>
              </a:tr>
              <a:tr h="43360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Pizza Burger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420362"/>
                  </a:ext>
                </a:extLst>
              </a:tr>
              <a:tr h="313161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Arial"/>
                        </a:rPr>
                        <a:t>Buffalo Chicken Pizza</a:t>
                      </a:r>
                    </a:p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742231"/>
                  </a:ext>
                </a:extLst>
              </a:tr>
              <a:tr h="31316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8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Pepperoni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3018195"/>
                  </a:ext>
                </a:extLst>
              </a:tr>
              <a:tr h="31316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9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BBQ Chicken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2275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10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Veggie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153621"/>
                  </a:ext>
                </a:extLst>
              </a:tr>
            </a:tbl>
          </a:graphicData>
        </a:graphic>
      </p:graphicFrame>
      <p:pic>
        <p:nvPicPr>
          <p:cNvPr id="6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112E5371-4D70-2A3D-BA87-96DC7D5E4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2455" y="3053310"/>
            <a:ext cx="3142000" cy="1684150"/>
          </a:xfrm>
          <a:prstGeom prst="rect">
            <a:avLst/>
          </a:prstGeom>
        </p:spPr>
      </p:pic>
      <p:sp>
        <p:nvSpPr>
          <p:cNvPr id="9" name="Google Shape;3625;p54">
            <a:extLst>
              <a:ext uri="{FF2B5EF4-FFF2-40B4-BE49-F238E27FC236}">
                <a16:creationId xmlns:a16="http://schemas.microsoft.com/office/drawing/2014/main" id="{D34849BF-EFAB-2C8C-0635-0D8E598D2908}"/>
              </a:ext>
            </a:extLst>
          </p:cNvPr>
          <p:cNvSpPr/>
          <p:nvPr/>
        </p:nvSpPr>
        <p:spPr>
          <a:xfrm rot="12480000">
            <a:off x="7927561" y="4137078"/>
            <a:ext cx="793788" cy="556511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chemeClr val="tx1"/>
          </a:solidFill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25;p54">
            <a:extLst>
              <a:ext uri="{FF2B5EF4-FFF2-40B4-BE49-F238E27FC236}">
                <a16:creationId xmlns:a16="http://schemas.microsoft.com/office/drawing/2014/main" id="{3F3BB8D7-7B5F-C6D6-5E25-21A39C4CA4D3}"/>
              </a:ext>
            </a:extLst>
          </p:cNvPr>
          <p:cNvSpPr/>
          <p:nvPr/>
        </p:nvSpPr>
        <p:spPr>
          <a:xfrm rot="10170357">
            <a:off x="8046188" y="3237487"/>
            <a:ext cx="669963" cy="41363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chemeClr val="tx1"/>
          </a:solidFill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625;p54">
            <a:extLst>
              <a:ext uri="{FF2B5EF4-FFF2-40B4-BE49-F238E27FC236}">
                <a16:creationId xmlns:a16="http://schemas.microsoft.com/office/drawing/2014/main" id="{2CDFF16B-FCD7-5E14-9B2C-2CF697CD8227}"/>
              </a:ext>
            </a:extLst>
          </p:cNvPr>
          <p:cNvSpPr/>
          <p:nvPr/>
        </p:nvSpPr>
        <p:spPr>
          <a:xfrm rot="924954">
            <a:off x="4703826" y="3057491"/>
            <a:ext cx="889038" cy="456499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chemeClr val="tx1"/>
          </a:solidFill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521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43"/>
          <p:cNvSpPr txBox="1">
            <a:spLocks noGrp="1"/>
          </p:cNvSpPr>
          <p:nvPr>
            <p:ph type="title"/>
          </p:nvPr>
        </p:nvSpPr>
        <p:spPr>
          <a:xfrm>
            <a:off x="213360" y="252874"/>
            <a:ext cx="864616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altLang="zh-HK" b="1"/>
              <a:t>Average Prizes of Pizzas in the states</a:t>
            </a:r>
          </a:p>
        </p:txBody>
      </p:sp>
      <p:pic>
        <p:nvPicPr>
          <p:cNvPr id="4" name="圖片 3" descr="一張含有 地圖 的圖片&#10;&#10;自動產生的描述">
            <a:extLst>
              <a:ext uri="{FF2B5EF4-FFF2-40B4-BE49-F238E27FC236}">
                <a16:creationId xmlns:a16="http://schemas.microsoft.com/office/drawing/2014/main" id="{0EDF5176-593B-5D42-1F7F-B6D2E191DE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78" t="15168" r="5445" b="13620"/>
          <a:stretch/>
        </p:blipFill>
        <p:spPr>
          <a:xfrm>
            <a:off x="3963034" y="1561464"/>
            <a:ext cx="4932681" cy="229298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C9616D8-ACE0-8786-2398-A2C1C1229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6558989"/>
              </p:ext>
            </p:extLst>
          </p:nvPr>
        </p:nvGraphicFramePr>
        <p:xfrm>
          <a:off x="61912" y="1695450"/>
          <a:ext cx="3815696" cy="2003915"/>
        </p:xfrm>
        <a:graphic>
          <a:graphicData uri="http://schemas.openxmlformats.org/drawingml/2006/table">
            <a:tbl>
              <a:tblPr firstRow="1" bandRow="1">
                <a:tableStyleId>{E976CC15-25E7-41AE-8BBA-24CAF2B6385B}</a:tableStyleId>
              </a:tblPr>
              <a:tblGrid>
                <a:gridCol w="812635">
                  <a:extLst>
                    <a:ext uri="{9D8B030D-6E8A-4147-A177-3AD203B41FA5}">
                      <a16:colId xmlns:a16="http://schemas.microsoft.com/office/drawing/2014/main" val="155015377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263515785"/>
                    </a:ext>
                  </a:extLst>
                </a:gridCol>
                <a:gridCol w="1031386">
                  <a:extLst>
                    <a:ext uri="{9D8B030D-6E8A-4147-A177-3AD203B41FA5}">
                      <a16:colId xmlns:a16="http://schemas.microsoft.com/office/drawing/2014/main" val="1948319494"/>
                    </a:ext>
                  </a:extLst>
                </a:gridCol>
              </a:tblGrid>
              <a:tr h="438150"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Rank​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fontAlgn="base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States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marR="0"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Prices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9716092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>
                          <a:effectLst/>
                        </a:rPr>
                        <a:t>1​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UT(Utah)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15.24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753855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>
                          <a:effectLst/>
                        </a:rPr>
                        <a:t>2​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NV(Nevada)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13.35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65574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>
                          <a:effectLst/>
                        </a:rPr>
                        <a:t>3​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NY(New York)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13.28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06516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>
                          <a:effectLst/>
                        </a:rPr>
                        <a:t>4​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FL​(</a:t>
                      </a:r>
                      <a:r>
                        <a:rPr lang="en-US" sz="1400" b="0" i="0" u="none" strike="noStrike" noProof="0">
                          <a:effectLst/>
                          <a:latin typeface="Arial"/>
                        </a:rPr>
                        <a:t>Florida)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12.83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406108"/>
                  </a:ext>
                </a:extLst>
              </a:tr>
              <a:tr h="313153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>
                          <a:effectLst/>
                        </a:rPr>
                        <a:t>5​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KY(</a:t>
                      </a:r>
                      <a:r>
                        <a:rPr lang="en-US" sz="1400" b="0" i="0" u="none" strike="noStrike" noProof="0">
                          <a:effectLst/>
                          <a:latin typeface="Arial"/>
                        </a:rPr>
                        <a:t>Kentucky)</a:t>
                      </a:r>
                      <a:endParaRPr lang="en-US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US">
                          <a:effectLst/>
                        </a:rPr>
                        <a:t>12.73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7443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2294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43"/>
          <p:cNvSpPr txBox="1">
            <a:spLocks noGrp="1"/>
          </p:cNvSpPr>
          <p:nvPr>
            <p:ph type="title"/>
          </p:nvPr>
        </p:nvSpPr>
        <p:spPr>
          <a:xfrm>
            <a:off x="-81915" y="252874"/>
            <a:ext cx="8941435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altLang="zh-HK" sz="2800" b="1"/>
              <a:t>The Top 10 States in Amount of Pizza Restaurants in the US </a:t>
            </a:r>
          </a:p>
        </p:txBody>
      </p:sp>
      <p:pic>
        <p:nvPicPr>
          <p:cNvPr id="3" name="圖片 2" descr="一張含有 圖表 的圖片&#10;&#10;自動產生的描述">
            <a:extLst>
              <a:ext uri="{FF2B5EF4-FFF2-40B4-BE49-F238E27FC236}">
                <a16:creationId xmlns:a16="http://schemas.microsoft.com/office/drawing/2014/main" id="{1D78D4E4-416B-8549-007D-DA7B478ED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91" y="853026"/>
            <a:ext cx="3519235" cy="2661238"/>
          </a:xfrm>
          <a:prstGeom prst="rect">
            <a:avLst/>
          </a:prstGeom>
        </p:spPr>
      </p:pic>
      <p:pic>
        <p:nvPicPr>
          <p:cNvPr id="14" name="圖片 5" descr="一張含有 地圖 的圖片&#10;&#10;自動產生的描述">
            <a:extLst>
              <a:ext uri="{FF2B5EF4-FFF2-40B4-BE49-F238E27FC236}">
                <a16:creationId xmlns:a16="http://schemas.microsoft.com/office/drawing/2014/main" id="{E6B7BC8C-006F-81B0-594F-870A1F76F2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77" t="15211" r="4545" b="13833"/>
          <a:stretch/>
        </p:blipFill>
        <p:spPr>
          <a:xfrm>
            <a:off x="3704606" y="925830"/>
            <a:ext cx="5444776" cy="2578100"/>
          </a:xfrm>
          <a:prstGeom prst="rect">
            <a:avLst/>
          </a:prstGeom>
        </p:spPr>
      </p:pic>
      <p:sp>
        <p:nvSpPr>
          <p:cNvPr id="16" name="椭圆 3">
            <a:extLst>
              <a:ext uri="{FF2B5EF4-FFF2-40B4-BE49-F238E27FC236}">
                <a16:creationId xmlns:a16="http://schemas.microsoft.com/office/drawing/2014/main" id="{3A94C55A-D605-E3BD-43EF-E10BEA764504}"/>
              </a:ext>
            </a:extLst>
          </p:cNvPr>
          <p:cNvSpPr/>
          <p:nvPr/>
        </p:nvSpPr>
        <p:spPr>
          <a:xfrm>
            <a:off x="6253698" y="1334770"/>
            <a:ext cx="621130" cy="5907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椭圆 3">
            <a:extLst>
              <a:ext uri="{FF2B5EF4-FFF2-40B4-BE49-F238E27FC236}">
                <a16:creationId xmlns:a16="http://schemas.microsoft.com/office/drawing/2014/main" id="{D1CB0D1D-CA9C-D344-0862-954B0E9F7D25}"/>
              </a:ext>
            </a:extLst>
          </p:cNvPr>
          <p:cNvSpPr/>
          <p:nvPr/>
        </p:nvSpPr>
        <p:spPr>
          <a:xfrm>
            <a:off x="3854350" y="1683385"/>
            <a:ext cx="621130" cy="5907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288C96-5EF3-B643-1EB1-9A5CCCA8BBA8}"/>
              </a:ext>
            </a:extLst>
          </p:cNvPr>
          <p:cNvSpPr txBox="1"/>
          <p:nvPr/>
        </p:nvSpPr>
        <p:spPr>
          <a:xfrm>
            <a:off x="3948113" y="1809750"/>
            <a:ext cx="371475" cy="338554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">
                <a:solidFill>
                  <a:srgbClr val="FFFFFF"/>
                </a:solidFill>
              </a:rPr>
              <a:t>320</a:t>
            </a:r>
          </a:p>
          <a:p>
            <a:r>
              <a:rPr lang="en-US" sz="800">
                <a:solidFill>
                  <a:srgbClr val="FFFFFF"/>
                </a:solidFill>
              </a:rPr>
              <a:t>CA</a:t>
            </a:r>
          </a:p>
        </p:txBody>
      </p:sp>
      <p:pic>
        <p:nvPicPr>
          <p:cNvPr id="20" name="Picture 20">
            <a:extLst>
              <a:ext uri="{FF2B5EF4-FFF2-40B4-BE49-F238E27FC236}">
                <a16:creationId xmlns:a16="http://schemas.microsoft.com/office/drawing/2014/main" id="{E90F7E2F-8774-81E1-A6F5-6CB9C0A25A6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472" t="1274" r="8555" b="-6"/>
          <a:stretch/>
        </p:blipFill>
        <p:spPr>
          <a:xfrm rot="1560000">
            <a:off x="6308691" y="1824432"/>
            <a:ext cx="227275" cy="31087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D82FBC2-4E45-6148-6B35-8B9823C94BA4}"/>
              </a:ext>
            </a:extLst>
          </p:cNvPr>
          <p:cNvSpPr txBox="1"/>
          <p:nvPr/>
        </p:nvSpPr>
        <p:spPr>
          <a:xfrm>
            <a:off x="1216528" y="3661320"/>
            <a:ext cx="60293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>
                <a:solidFill>
                  <a:schemeClr val="dk1"/>
                </a:solidFill>
                <a:latin typeface="Montserrat"/>
              </a:rPr>
              <a:t>The top three states in amount of pizza:</a:t>
            </a:r>
          </a:p>
          <a:p>
            <a:r>
              <a:rPr lang="en-US" sz="1800">
                <a:solidFill>
                  <a:schemeClr val="dk1"/>
                </a:solidFill>
                <a:latin typeface="Montserrat"/>
              </a:rPr>
              <a:t>NY: New York</a:t>
            </a:r>
          </a:p>
          <a:p>
            <a:r>
              <a:rPr lang="en-US" sz="1800">
                <a:solidFill>
                  <a:schemeClr val="dk1"/>
                </a:solidFill>
                <a:latin typeface="Montserrat"/>
              </a:rPr>
              <a:t>CA: California</a:t>
            </a:r>
          </a:p>
          <a:p>
            <a:r>
              <a:rPr lang="en-US" sz="1800">
                <a:solidFill>
                  <a:schemeClr val="dk1"/>
                </a:solidFill>
                <a:latin typeface="Montserrat"/>
              </a:rPr>
              <a:t>PA: Pennsylvania</a:t>
            </a:r>
          </a:p>
        </p:txBody>
      </p:sp>
    </p:spTree>
    <p:extLst>
      <p:ext uri="{BB962C8B-B14F-4D97-AF65-F5344CB8AC3E}">
        <p14:creationId xmlns:p14="http://schemas.microsoft.com/office/powerpoint/2010/main" val="7748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29"/>
          <p:cNvSpPr txBox="1">
            <a:spLocks noGrp="1"/>
          </p:cNvSpPr>
          <p:nvPr>
            <p:ph type="title"/>
          </p:nvPr>
        </p:nvSpPr>
        <p:spPr>
          <a:xfrm>
            <a:off x="0" y="2124051"/>
            <a:ext cx="91440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Linear Regression Model</a:t>
            </a:r>
            <a:endParaRPr sz="6000"/>
          </a:p>
        </p:txBody>
      </p:sp>
      <p:sp>
        <p:nvSpPr>
          <p:cNvPr id="918" name="Google Shape;918;p29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19" name="Google Shape;919;p29"/>
          <p:cNvSpPr txBox="1">
            <a:spLocks noGrp="1"/>
          </p:cNvSpPr>
          <p:nvPr>
            <p:ph type="subTitle" idx="1"/>
          </p:nvPr>
        </p:nvSpPr>
        <p:spPr>
          <a:xfrm>
            <a:off x="2235150" y="3038901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factors are affecting the profit</a:t>
            </a:r>
            <a:r>
              <a:rPr lang="en"/>
              <a:t>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40099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34"/>
          <p:cNvSpPr txBox="1">
            <a:spLocks noGrp="1"/>
          </p:cNvSpPr>
          <p:nvPr>
            <p:ph type="title"/>
          </p:nvPr>
        </p:nvSpPr>
        <p:spPr>
          <a:xfrm>
            <a:off x="1329350" y="748429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tx1"/>
                </a:solidFill>
              </a:rPr>
              <a:t>Linear Regression Model</a:t>
            </a:r>
          </a:p>
        </p:txBody>
      </p:sp>
      <p:sp>
        <p:nvSpPr>
          <p:cNvPr id="1031" name="Google Shape;1031;p34"/>
          <p:cNvSpPr txBox="1">
            <a:spLocks noGrp="1"/>
          </p:cNvSpPr>
          <p:nvPr>
            <p:ph type="subTitle" idx="1"/>
          </p:nvPr>
        </p:nvSpPr>
        <p:spPr>
          <a:xfrm>
            <a:off x="1329550" y="1779463"/>
            <a:ext cx="6682336" cy="261560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itchFamily="2" charset="2"/>
              <a:buChar char="l"/>
            </a:pPr>
            <a:r>
              <a:rPr lang="en" altLang="zh-CN" b="1" i="0">
                <a:solidFill>
                  <a:srgbClr val="000000"/>
                </a:solidFill>
                <a:effectLst/>
                <a:latin typeface="Montserrat" pitchFamily="2" charset="0"/>
                <a:ea typeface="PingFang SC" panose="020B0400000000000000" pitchFamily="34" charset="-122"/>
              </a:rPr>
              <a:t>Definition</a:t>
            </a:r>
            <a:r>
              <a:rPr lang="en" altLang="zh-CN" b="0" i="0">
                <a:solidFill>
                  <a:srgbClr val="000000"/>
                </a:solidFill>
                <a:effectLst/>
                <a:latin typeface="Montserrat" pitchFamily="2" charset="0"/>
                <a:ea typeface="PingFang SC" panose="020B0400000000000000" pitchFamily="34" charset="-122"/>
              </a:rPr>
              <a:t>: Linear regression attempts to </a:t>
            </a:r>
            <a:r>
              <a:rPr lang="en" altLang="zh-CN" b="1" i="0">
                <a:solidFill>
                  <a:schemeClr val="bg2"/>
                </a:solidFill>
                <a:effectLst/>
                <a:latin typeface="Montserrat" pitchFamily="2" charset="0"/>
                <a:ea typeface="PingFang SC" panose="020B0400000000000000" pitchFamily="34" charset="-122"/>
              </a:rPr>
              <a:t>model the relationship</a:t>
            </a:r>
            <a:r>
              <a:rPr lang="en" altLang="zh-CN" b="1" i="0">
                <a:solidFill>
                  <a:srgbClr val="000000"/>
                </a:solidFill>
                <a:effectLst/>
                <a:latin typeface="Montserrat" pitchFamily="2" charset="0"/>
                <a:ea typeface="PingFang SC" panose="020B0400000000000000" pitchFamily="34" charset="-122"/>
              </a:rPr>
              <a:t> </a:t>
            </a:r>
            <a:r>
              <a:rPr lang="en" altLang="zh-CN" b="0" i="0">
                <a:solidFill>
                  <a:srgbClr val="000000"/>
                </a:solidFill>
                <a:effectLst/>
                <a:latin typeface="Montserrat" pitchFamily="2" charset="0"/>
                <a:ea typeface="PingFang SC" panose="020B0400000000000000" pitchFamily="34" charset="-122"/>
              </a:rPr>
              <a:t>between two variables by fitting a linear equation to observed data.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</a:pPr>
            <a:endParaRPr lang="en" altLang="zh-CN" b="0" i="0">
              <a:solidFill>
                <a:srgbClr val="000000"/>
              </a:solidFill>
              <a:effectLst/>
              <a:latin typeface="Montserrat" pitchFamily="2" charset="0"/>
              <a:ea typeface="PingFang SC" panose="020B0400000000000000" pitchFamily="34" charset="-122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itchFamily="2" charset="2"/>
              <a:buChar char="l"/>
            </a:pPr>
            <a:r>
              <a:rPr lang="en" altLang="zh-CN" b="1" i="0">
                <a:solidFill>
                  <a:srgbClr val="000000"/>
                </a:solidFill>
                <a:effectLst/>
                <a:latin typeface="Montserrat" pitchFamily="2" charset="0"/>
                <a:ea typeface="PingFang SC" panose="020B0400000000000000" pitchFamily="34" charset="-122"/>
              </a:rPr>
              <a:t>Utilize</a:t>
            </a:r>
            <a:r>
              <a:rPr lang="en" altLang="zh-CN" b="0" i="0">
                <a:solidFill>
                  <a:srgbClr val="000000"/>
                </a:solidFill>
                <a:effectLst/>
                <a:latin typeface="Montserrat" pitchFamily="2" charset="0"/>
                <a:ea typeface="PingFang SC" panose="020B0400000000000000" pitchFamily="34" charset="-122"/>
              </a:rPr>
              <a:t>: In our analysis, we built</a:t>
            </a:r>
            <a:r>
              <a:rPr lang="en-US" altLang="zh-CN">
                <a:solidFill>
                  <a:srgbClr val="000000"/>
                </a:solidFill>
                <a:latin typeface="Montserrat" pitchFamily="2" charset="0"/>
                <a:ea typeface="PingFang SC" panose="020B0400000000000000" pitchFamily="34" charset="-122"/>
              </a:rPr>
              <a:t> linear regression models to find out which factors can bring more profits for investors.</a:t>
            </a:r>
            <a:endParaRPr lang="en" altLang="zh-CN" b="0" i="0">
              <a:solidFill>
                <a:srgbClr val="000000"/>
              </a:solidFill>
              <a:effectLst/>
              <a:latin typeface="Montserrat" pitchFamily="2" charset="0"/>
              <a:ea typeface="PingFang SC" panose="020B0400000000000000" pitchFamily="34" charset="-12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906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40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Profit  VS. GDP</a:t>
            </a:r>
            <a:endParaRPr/>
          </a:p>
        </p:txBody>
      </p:sp>
      <p:sp>
        <p:nvSpPr>
          <p:cNvPr id="2060" name="Google Shape;2060;p40"/>
          <p:cNvSpPr txBox="1">
            <a:spLocks noGrp="1"/>
          </p:cNvSpPr>
          <p:nvPr>
            <p:ph type="subTitle" idx="1"/>
          </p:nvPr>
        </p:nvSpPr>
        <p:spPr>
          <a:xfrm>
            <a:off x="754520" y="4054481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GDP</a:t>
            </a:r>
            <a:endParaRPr/>
          </a:p>
        </p:txBody>
      </p:sp>
      <p:sp>
        <p:nvSpPr>
          <p:cNvPr id="2061" name="Google Shape;2061;p40"/>
          <p:cNvSpPr txBox="1">
            <a:spLocks noGrp="1"/>
          </p:cNvSpPr>
          <p:nvPr>
            <p:ph type="subTitle" idx="2"/>
          </p:nvPr>
        </p:nvSpPr>
        <p:spPr>
          <a:xfrm>
            <a:off x="2273241" y="839464"/>
            <a:ext cx="4597517" cy="155406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altLang="zh-CN" sz="1500">
                <a:solidFill>
                  <a:srgbClr val="08062A"/>
                </a:solidFill>
                <a:latin typeface="Montserrat" pitchFamily="2" charset="0"/>
              </a:rPr>
              <a:t>T</a:t>
            </a:r>
            <a:r>
              <a:rPr lang="en" altLang="zh-CN" sz="1500" b="0" i="0">
                <a:solidFill>
                  <a:srgbClr val="08062A"/>
                </a:solidFill>
                <a:effectLst/>
                <a:latin typeface="Montserrat" pitchFamily="2" charset="0"/>
              </a:rPr>
              <a:t>here is a </a:t>
            </a:r>
            <a:r>
              <a:rPr lang="en" altLang="zh-CN" sz="1500" b="1" i="0">
                <a:solidFill>
                  <a:srgbClr val="08062A"/>
                </a:solidFill>
                <a:effectLst/>
                <a:latin typeface="Montserrat" pitchFamily="2" charset="0"/>
              </a:rPr>
              <a:t>much tighter correlation </a:t>
            </a:r>
            <a:r>
              <a:rPr lang="en" altLang="zh-CN" sz="1500" b="0" i="0">
                <a:solidFill>
                  <a:srgbClr val="08062A"/>
                </a:solidFill>
                <a:effectLst/>
                <a:latin typeface="Montserrat" pitchFamily="2" charset="0"/>
              </a:rPr>
              <a:t>between corporate profits and economic growth.</a:t>
            </a:r>
            <a:endParaRPr sz="1500">
              <a:latin typeface="Montserrat" pitchFamily="2" charset="0"/>
            </a:endParaRPr>
          </a:p>
        </p:txBody>
      </p:sp>
      <p:sp>
        <p:nvSpPr>
          <p:cNvPr id="2062" name="Google Shape;2062;p40"/>
          <p:cNvSpPr txBox="1">
            <a:spLocks noGrp="1"/>
          </p:cNvSpPr>
          <p:nvPr>
            <p:ph type="subTitle" idx="3"/>
          </p:nvPr>
        </p:nvSpPr>
        <p:spPr>
          <a:xfrm>
            <a:off x="6168120" y="3773137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Profit</a:t>
            </a:r>
            <a:endParaRPr/>
          </a:p>
        </p:txBody>
      </p:sp>
      <p:sp>
        <p:nvSpPr>
          <p:cNvPr id="2063" name="Google Shape;2063;p40"/>
          <p:cNvSpPr txBox="1">
            <a:spLocks noGrp="1"/>
          </p:cNvSpPr>
          <p:nvPr>
            <p:ph type="subTitle" idx="4"/>
          </p:nvPr>
        </p:nvSpPr>
        <p:spPr>
          <a:xfrm>
            <a:off x="4160784" y="2402241"/>
            <a:ext cx="1352117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Approximate</a:t>
            </a:r>
            <a:endParaRPr/>
          </a:p>
        </p:txBody>
      </p:sp>
      <p:sp>
        <p:nvSpPr>
          <p:cNvPr id="2070" name="Google Shape;2070;p40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1503;p59">
            <a:extLst>
              <a:ext uri="{FF2B5EF4-FFF2-40B4-BE49-F238E27FC236}">
                <a16:creationId xmlns:a16="http://schemas.microsoft.com/office/drawing/2014/main" id="{8A548639-5624-6A18-8166-C53022D56F72}"/>
              </a:ext>
            </a:extLst>
          </p:cNvPr>
          <p:cNvGrpSpPr/>
          <p:nvPr/>
        </p:nvGrpSpPr>
        <p:grpSpPr>
          <a:xfrm>
            <a:off x="720000" y="2077148"/>
            <a:ext cx="2631437" cy="1805877"/>
            <a:chOff x="5159450" y="1919950"/>
            <a:chExt cx="1541050" cy="862500"/>
          </a:xfrm>
        </p:grpSpPr>
        <p:sp>
          <p:nvSpPr>
            <p:cNvPr id="3" name="Google Shape;11504;p59">
              <a:extLst>
                <a:ext uri="{FF2B5EF4-FFF2-40B4-BE49-F238E27FC236}">
                  <a16:creationId xmlns:a16="http://schemas.microsoft.com/office/drawing/2014/main" id="{AC03F034-F7D5-731D-2881-4E067949CF1A}"/>
                </a:ext>
              </a:extLst>
            </p:cNvPr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chemeClr val="bg2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4" name="Google Shape;11505;p59">
              <a:extLst>
                <a:ext uri="{FF2B5EF4-FFF2-40B4-BE49-F238E27FC236}">
                  <a16:creationId xmlns:a16="http://schemas.microsoft.com/office/drawing/2014/main" id="{B86DCBE4-C590-8C96-8295-15101C246DB0}"/>
                </a:ext>
              </a:extLst>
            </p:cNvPr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5" name="Google Shape;11506;p59">
                <a:extLst>
                  <a:ext uri="{FF2B5EF4-FFF2-40B4-BE49-F238E27FC236}">
                    <a16:creationId xmlns:a16="http://schemas.microsoft.com/office/drawing/2014/main" id="{873BC260-ED2B-D75F-855A-F09E8EE280C6}"/>
                  </a:ext>
                </a:extLst>
              </p:cNvPr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" name="Google Shape;11507;p59">
                <a:extLst>
                  <a:ext uri="{FF2B5EF4-FFF2-40B4-BE49-F238E27FC236}">
                    <a16:creationId xmlns:a16="http://schemas.microsoft.com/office/drawing/2014/main" id="{6531877F-8737-785A-BCE0-05CA58E6A0C2}"/>
                  </a:ext>
                </a:extLst>
              </p:cNvPr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" name="Google Shape;12421;p62">
            <a:extLst>
              <a:ext uri="{FF2B5EF4-FFF2-40B4-BE49-F238E27FC236}">
                <a16:creationId xmlns:a16="http://schemas.microsoft.com/office/drawing/2014/main" id="{529992BE-2A00-0AF3-68D1-5F1F988D7624}"/>
              </a:ext>
            </a:extLst>
          </p:cNvPr>
          <p:cNvGrpSpPr/>
          <p:nvPr/>
        </p:nvGrpSpPr>
        <p:grpSpPr>
          <a:xfrm>
            <a:off x="6938411" y="2472095"/>
            <a:ext cx="1084166" cy="1015985"/>
            <a:chOff x="-63666550" y="2278975"/>
            <a:chExt cx="319800" cy="318625"/>
          </a:xfrm>
        </p:grpSpPr>
        <p:sp>
          <p:nvSpPr>
            <p:cNvPr id="11" name="Google Shape;12422;p62">
              <a:extLst>
                <a:ext uri="{FF2B5EF4-FFF2-40B4-BE49-F238E27FC236}">
                  <a16:creationId xmlns:a16="http://schemas.microsoft.com/office/drawing/2014/main" id="{DCF3C5AB-1744-7C63-64C0-E9E2471A872F}"/>
                </a:ext>
              </a:extLst>
            </p:cNvPr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423;p62">
              <a:extLst>
                <a:ext uri="{FF2B5EF4-FFF2-40B4-BE49-F238E27FC236}">
                  <a16:creationId xmlns:a16="http://schemas.microsoft.com/office/drawing/2014/main" id="{61851E71-4536-49D7-F02A-50983D73AB2B}"/>
                </a:ext>
              </a:extLst>
            </p:cNvPr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21C2FCD5-4FA6-A167-71B6-780ACC729176}"/>
              </a:ext>
            </a:extLst>
          </p:cNvPr>
          <p:cNvCxnSpPr>
            <a:cxnSpLocks/>
          </p:cNvCxnSpPr>
          <p:nvPr/>
        </p:nvCxnSpPr>
        <p:spPr>
          <a:xfrm>
            <a:off x="3697320" y="3054037"/>
            <a:ext cx="2190307" cy="0"/>
          </a:xfrm>
          <a:prstGeom prst="straightConnector1">
            <a:avLst/>
          </a:prstGeom>
          <a:ln w="28575">
            <a:solidFill>
              <a:schemeClr val="tx1"/>
            </a:solidFill>
            <a:headEnd w="lg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oogle Shape;2061;p40">
            <a:extLst>
              <a:ext uri="{FF2B5EF4-FFF2-40B4-BE49-F238E27FC236}">
                <a16:creationId xmlns:a16="http://schemas.microsoft.com/office/drawing/2014/main" id="{9D667E83-391C-0A21-9E3B-F5618A800A0F}"/>
              </a:ext>
            </a:extLst>
          </p:cNvPr>
          <p:cNvSpPr txBox="1">
            <a:spLocks/>
          </p:cNvSpPr>
          <p:nvPr/>
        </p:nvSpPr>
        <p:spPr>
          <a:xfrm>
            <a:off x="141953" y="4135323"/>
            <a:ext cx="4597517" cy="1554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en" altLang="zh-CN" sz="1100">
                <a:solidFill>
                  <a:srgbClr val="08062A"/>
                </a:solidFill>
                <a:latin typeface="Montserrat" pitchFamily="2" charset="0"/>
              </a:rPr>
              <a:t>Resource:</a:t>
            </a:r>
          </a:p>
          <a:p>
            <a:pPr marL="0" indent="0" algn="l">
              <a:spcAft>
                <a:spcPts val="1200"/>
              </a:spcAft>
            </a:pPr>
            <a:r>
              <a:rPr lang="en" altLang="zh-CN" sz="1100">
                <a:solidFill>
                  <a:srgbClr val="08062A"/>
                </a:solidFill>
                <a:latin typeface="Montserrat" pitchFamily="2" charset="0"/>
              </a:rPr>
              <a:t>2016 US Real GDP by state: Accommodation and food services </a:t>
            </a:r>
          </a:p>
        </p:txBody>
      </p:sp>
    </p:spTree>
    <p:extLst>
      <p:ext uri="{BB962C8B-B14F-4D97-AF65-F5344CB8AC3E}">
        <p14:creationId xmlns:p14="http://schemas.microsoft.com/office/powerpoint/2010/main" val="265664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0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2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2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20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0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0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0" grpId="0" build="p"/>
      <p:bldP spid="2062" grpId="0" build="p"/>
      <p:bldP spid="206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2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/>
              <a:t>Background Information</a:t>
            </a:r>
          </a:p>
        </p:txBody>
      </p:sp>
      <p:sp>
        <p:nvSpPr>
          <p:cNvPr id="728" name="Google Shape;728;p25"/>
          <p:cNvSpPr txBox="1">
            <a:spLocks noGrp="1"/>
          </p:cNvSpPr>
          <p:nvPr>
            <p:ph type="body" idx="1"/>
          </p:nvPr>
        </p:nvSpPr>
        <p:spPr>
          <a:xfrm>
            <a:off x="720000" y="1135326"/>
            <a:ext cx="7704000" cy="338391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US" sz="1800"/>
              <a:t>This year is 2016.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/>
              <a:t>From the data set we collected, there are at least 1,749 pizza restaurants operating in the US.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/>
              <a:t>You are interested in entering the competitive pizza restaurant market.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/>
              <a:t>You hired us to provide professional analysis and give some advices on setting up the restaurant.</a:t>
            </a:r>
          </a:p>
        </p:txBody>
      </p:sp>
      <p:sp>
        <p:nvSpPr>
          <p:cNvPr id="729" name="Google Shape;729;p25"/>
          <p:cNvSpPr/>
          <p:nvPr/>
        </p:nvSpPr>
        <p:spPr>
          <a:xfrm rot="-3144195">
            <a:off x="8858413" y="144129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28" name="Google Shape;2333;p42">
            <a:extLst>
              <a:ext uri="{FF2B5EF4-FFF2-40B4-BE49-F238E27FC236}">
                <a16:creationId xmlns:a16="http://schemas.microsoft.com/office/drawing/2014/main" id="{037B0D0F-2470-9FBE-EC23-18221F381A0F}"/>
              </a:ext>
            </a:extLst>
          </p:cNvPr>
          <p:cNvCxnSpPr>
            <a:cxnSpLocks/>
          </p:cNvCxnSpPr>
          <p:nvPr/>
        </p:nvCxnSpPr>
        <p:spPr>
          <a:xfrm flipH="1">
            <a:off x="4526929" y="1524000"/>
            <a:ext cx="1197208" cy="1239382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30" name="Google Shape;2333;p42">
            <a:extLst>
              <a:ext uri="{FF2B5EF4-FFF2-40B4-BE49-F238E27FC236}">
                <a16:creationId xmlns:a16="http://schemas.microsoft.com/office/drawing/2014/main" id="{C3786033-2FB7-6D6B-26DF-EEF5D00D7268}"/>
              </a:ext>
            </a:extLst>
          </p:cNvPr>
          <p:cNvCxnSpPr>
            <a:cxnSpLocks/>
          </p:cNvCxnSpPr>
          <p:nvPr/>
        </p:nvCxnSpPr>
        <p:spPr>
          <a:xfrm>
            <a:off x="3347637" y="1513114"/>
            <a:ext cx="1167687" cy="126004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32" name="Google Shape;2333;p42">
            <a:extLst>
              <a:ext uri="{FF2B5EF4-FFF2-40B4-BE49-F238E27FC236}">
                <a16:creationId xmlns:a16="http://schemas.microsoft.com/office/drawing/2014/main" id="{4DEDC4C8-4CF6-CA65-CC8B-0BCB42B929CD}"/>
              </a:ext>
            </a:extLst>
          </p:cNvPr>
          <p:cNvCxnSpPr>
            <a:cxnSpLocks/>
          </p:cNvCxnSpPr>
          <p:nvPr/>
        </p:nvCxnSpPr>
        <p:spPr>
          <a:xfrm flipV="1">
            <a:off x="3331836" y="2790040"/>
            <a:ext cx="1205739" cy="1305434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16" name="Google Shape;2333;p42">
            <a:extLst>
              <a:ext uri="{FF2B5EF4-FFF2-40B4-BE49-F238E27FC236}">
                <a16:creationId xmlns:a16="http://schemas.microsoft.com/office/drawing/2014/main" id="{4BF75D00-4F93-F268-43E5-F90C519F856C}"/>
              </a:ext>
            </a:extLst>
          </p:cNvPr>
          <p:cNvCxnSpPr>
            <a:cxnSpLocks/>
          </p:cNvCxnSpPr>
          <p:nvPr/>
        </p:nvCxnSpPr>
        <p:spPr>
          <a:xfrm flipH="1" flipV="1">
            <a:off x="4561213" y="2790040"/>
            <a:ext cx="1185754" cy="130606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17" name="Google Shape;2317;p42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Variables</a:t>
            </a:r>
            <a:r>
              <a:rPr lang="zh-CN" altLang="en-US"/>
              <a:t> </a:t>
            </a:r>
            <a:r>
              <a:rPr lang="en-US" altLang="zh-CN"/>
              <a:t>Choosing</a:t>
            </a:r>
            <a:endParaRPr/>
          </a:p>
        </p:txBody>
      </p:sp>
      <p:grpSp>
        <p:nvGrpSpPr>
          <p:cNvPr id="2383" name="Google Shape;2383;p42"/>
          <p:cNvGrpSpPr/>
          <p:nvPr/>
        </p:nvGrpSpPr>
        <p:grpSpPr>
          <a:xfrm>
            <a:off x="3347637" y="1615634"/>
            <a:ext cx="2376500" cy="2371135"/>
            <a:chOff x="4692450" y="1411313"/>
            <a:chExt cx="1561200" cy="1561200"/>
          </a:xfrm>
        </p:grpSpPr>
        <p:grpSp>
          <p:nvGrpSpPr>
            <p:cNvPr id="2384" name="Google Shape;2384;p42"/>
            <p:cNvGrpSpPr/>
            <p:nvPr/>
          </p:nvGrpSpPr>
          <p:grpSpPr>
            <a:xfrm>
              <a:off x="4692450" y="1411313"/>
              <a:ext cx="1561200" cy="1561200"/>
              <a:chOff x="1965163" y="1424788"/>
              <a:chExt cx="1561200" cy="1561200"/>
            </a:xfrm>
          </p:grpSpPr>
          <p:sp>
            <p:nvSpPr>
              <p:cNvPr id="2385" name="Google Shape;2385;p42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2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2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2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9" name="Google Shape;2389;p42"/>
            <p:cNvSpPr/>
            <p:nvPr/>
          </p:nvSpPr>
          <p:spPr>
            <a:xfrm>
              <a:off x="4790688" y="1509250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0" name="Google Shape;2390;p42"/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2391" name="Google Shape;2391;p42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2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42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42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95" name="Google Shape;2395;p42"/>
            <p:cNvCxnSpPr>
              <a:stCxn id="2389" idx="2"/>
              <a:endCxn id="2386" idx="6"/>
            </p:cNvCxnSpPr>
            <p:nvPr/>
          </p:nvCxnSpPr>
          <p:spPr>
            <a:xfrm>
              <a:off x="4790688" y="2191600"/>
              <a:ext cx="1362900" cy="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96" name="Google Shape;2396;p42"/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2"/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8" name="Google Shape;2398;p42"/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2399" name="Google Shape;2399;p42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2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2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2" name="Google Shape;2402;p42"/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2403" name="Google Shape;2403;p42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04" name="Google Shape;2404;p42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05" name="Google Shape;2405;p42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6" name="Google Shape;2406;p42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42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42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42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42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42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42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13" name="Google Shape;2413;p42"/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14" name="Google Shape;2414;p42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5" name="Google Shape;2415;p42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16" name="Google Shape;2416;p42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42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" name="Google Shape;2418;p42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" name="Google Shape;2419;p42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2420;p42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42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42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42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24" name="Google Shape;2424;p42"/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425" name="Google Shape;2425;p42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2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2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9" name="Google Shape;2429;p42"/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2430" name="Google Shape;2430;p42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2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2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3" name="Google Shape;2433;p42"/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2"/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2383;p42">
            <a:extLst>
              <a:ext uri="{FF2B5EF4-FFF2-40B4-BE49-F238E27FC236}">
                <a16:creationId xmlns:a16="http://schemas.microsoft.com/office/drawing/2014/main" id="{8865227A-AE38-7FE3-0303-06CB06BF0A56}"/>
              </a:ext>
            </a:extLst>
          </p:cNvPr>
          <p:cNvGrpSpPr/>
          <p:nvPr/>
        </p:nvGrpSpPr>
        <p:grpSpPr>
          <a:xfrm rot="10800000">
            <a:off x="3466772" y="1762101"/>
            <a:ext cx="2116322" cy="2072693"/>
            <a:chOff x="4758793" y="1481623"/>
            <a:chExt cx="1390281" cy="1364700"/>
          </a:xfrm>
        </p:grpSpPr>
        <p:grpSp>
          <p:nvGrpSpPr>
            <p:cNvPr id="4" name="Google Shape;2384;p42">
              <a:extLst>
                <a:ext uri="{FF2B5EF4-FFF2-40B4-BE49-F238E27FC236}">
                  <a16:creationId xmlns:a16="http://schemas.microsoft.com/office/drawing/2014/main" id="{89D015FC-E1CD-6CFF-1451-EDCDD420B252}"/>
                </a:ext>
              </a:extLst>
            </p:cNvPr>
            <p:cNvGrpSpPr/>
            <p:nvPr/>
          </p:nvGrpSpPr>
          <p:grpSpPr>
            <a:xfrm>
              <a:off x="4796957" y="1801549"/>
              <a:ext cx="1352117" cy="780702"/>
              <a:chOff x="2069670" y="1815024"/>
              <a:chExt cx="1352117" cy="780702"/>
            </a:xfrm>
          </p:grpSpPr>
          <p:sp>
            <p:nvSpPr>
              <p:cNvPr id="53" name="Google Shape;2387;p42">
                <a:extLst>
                  <a:ext uri="{FF2B5EF4-FFF2-40B4-BE49-F238E27FC236}">
                    <a16:creationId xmlns:a16="http://schemas.microsoft.com/office/drawing/2014/main" id="{031EA723-50AC-816D-3E4A-9FCEB5F45D40}"/>
                  </a:ext>
                </a:extLst>
              </p:cNvPr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388;p42">
                <a:extLst>
                  <a:ext uri="{FF2B5EF4-FFF2-40B4-BE49-F238E27FC236}">
                    <a16:creationId xmlns:a16="http://schemas.microsoft.com/office/drawing/2014/main" id="{884D7DD9-03BC-F5E9-FC6F-3E75F4F875AF}"/>
                  </a:ext>
                </a:extLst>
              </p:cNvPr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" name="Google Shape;2389;p42">
              <a:extLst>
                <a:ext uri="{FF2B5EF4-FFF2-40B4-BE49-F238E27FC236}">
                  <a16:creationId xmlns:a16="http://schemas.microsoft.com/office/drawing/2014/main" id="{9EF2770D-1F53-7CAD-1124-8FD7B3F89D58}"/>
                </a:ext>
              </a:extLst>
            </p:cNvPr>
            <p:cNvSpPr/>
            <p:nvPr/>
          </p:nvSpPr>
          <p:spPr>
            <a:xfrm>
              <a:off x="4758793" y="1481623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2390;p42">
              <a:extLst>
                <a:ext uri="{FF2B5EF4-FFF2-40B4-BE49-F238E27FC236}">
                  <a16:creationId xmlns:a16="http://schemas.microsoft.com/office/drawing/2014/main" id="{48CA7553-1708-94A5-53E1-54FD6B0BE71A}"/>
                </a:ext>
              </a:extLst>
            </p:cNvPr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47" name="Google Shape;2391;p42">
                <a:extLst>
                  <a:ext uri="{FF2B5EF4-FFF2-40B4-BE49-F238E27FC236}">
                    <a16:creationId xmlns:a16="http://schemas.microsoft.com/office/drawing/2014/main" id="{5DD7FA93-3C5D-6509-714A-9D0F0D14FD09}"/>
                  </a:ext>
                </a:extLst>
              </p:cNvPr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392;p42">
                <a:extLst>
                  <a:ext uri="{FF2B5EF4-FFF2-40B4-BE49-F238E27FC236}">
                    <a16:creationId xmlns:a16="http://schemas.microsoft.com/office/drawing/2014/main" id="{1A173A88-E32D-C0A0-23AA-58D00954563E}"/>
                  </a:ext>
                </a:extLst>
              </p:cNvPr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393;p42">
                <a:extLst>
                  <a:ext uri="{FF2B5EF4-FFF2-40B4-BE49-F238E27FC236}">
                    <a16:creationId xmlns:a16="http://schemas.microsoft.com/office/drawing/2014/main" id="{836CE8E5-DC4E-E53E-6CEB-B42BCBAA9BDD}"/>
                  </a:ext>
                </a:extLst>
              </p:cNvPr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394;p42">
                <a:extLst>
                  <a:ext uri="{FF2B5EF4-FFF2-40B4-BE49-F238E27FC236}">
                    <a16:creationId xmlns:a16="http://schemas.microsoft.com/office/drawing/2014/main" id="{C1961AD6-DDFA-2B59-5434-5BA9FC723443}"/>
                  </a:ext>
                </a:extLst>
              </p:cNvPr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2396;p42">
              <a:extLst>
                <a:ext uri="{FF2B5EF4-FFF2-40B4-BE49-F238E27FC236}">
                  <a16:creationId xmlns:a16="http://schemas.microsoft.com/office/drawing/2014/main" id="{0CF88E8E-A065-681B-2959-D48A59411A67}"/>
                </a:ext>
              </a:extLst>
            </p:cNvPr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397;p42">
              <a:extLst>
                <a:ext uri="{FF2B5EF4-FFF2-40B4-BE49-F238E27FC236}">
                  <a16:creationId xmlns:a16="http://schemas.microsoft.com/office/drawing/2014/main" id="{A69FDAB3-CC03-53DE-2A4E-D0BB9823A8B9}"/>
                </a:ext>
              </a:extLst>
            </p:cNvPr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2398;p42">
              <a:extLst>
                <a:ext uri="{FF2B5EF4-FFF2-40B4-BE49-F238E27FC236}">
                  <a16:creationId xmlns:a16="http://schemas.microsoft.com/office/drawing/2014/main" id="{8BEF849C-D9E6-5F1D-A9C4-B6E98DCDA291}"/>
                </a:ext>
              </a:extLst>
            </p:cNvPr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44" name="Google Shape;2399;p42">
                <a:extLst>
                  <a:ext uri="{FF2B5EF4-FFF2-40B4-BE49-F238E27FC236}">
                    <a16:creationId xmlns:a16="http://schemas.microsoft.com/office/drawing/2014/main" id="{4011301E-01FA-1A2B-1EE0-C9CC9C87ECEB}"/>
                  </a:ext>
                </a:extLst>
              </p:cNvPr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400;p42">
                <a:extLst>
                  <a:ext uri="{FF2B5EF4-FFF2-40B4-BE49-F238E27FC236}">
                    <a16:creationId xmlns:a16="http://schemas.microsoft.com/office/drawing/2014/main" id="{B8161B7A-86BE-E257-4DDF-3A6845AD1A43}"/>
                  </a:ext>
                </a:extLst>
              </p:cNvPr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401;p42">
                <a:extLst>
                  <a:ext uri="{FF2B5EF4-FFF2-40B4-BE49-F238E27FC236}">
                    <a16:creationId xmlns:a16="http://schemas.microsoft.com/office/drawing/2014/main" id="{CF9957A6-E8CC-12D6-D8CE-9683077CB493}"/>
                  </a:ext>
                </a:extLst>
              </p:cNvPr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2402;p42">
              <a:extLst>
                <a:ext uri="{FF2B5EF4-FFF2-40B4-BE49-F238E27FC236}">
                  <a16:creationId xmlns:a16="http://schemas.microsoft.com/office/drawing/2014/main" id="{19333BC9-899A-0998-D43A-C8F36632E5B3}"/>
                </a:ext>
              </a:extLst>
            </p:cNvPr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34" name="Google Shape;2403;p42">
                <a:extLst>
                  <a:ext uri="{FF2B5EF4-FFF2-40B4-BE49-F238E27FC236}">
                    <a16:creationId xmlns:a16="http://schemas.microsoft.com/office/drawing/2014/main" id="{FFA4FC49-B988-D906-F60E-86E0F342077F}"/>
                  </a:ext>
                </a:extLst>
              </p:cNvPr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" name="Google Shape;2404;p42">
                <a:extLst>
                  <a:ext uri="{FF2B5EF4-FFF2-40B4-BE49-F238E27FC236}">
                    <a16:creationId xmlns:a16="http://schemas.microsoft.com/office/drawing/2014/main" id="{FDEB6736-8E5F-E915-4839-AFD375992848}"/>
                  </a:ext>
                </a:extLst>
              </p:cNvPr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36" name="Google Shape;2405;p42">
                  <a:extLst>
                    <a:ext uri="{FF2B5EF4-FFF2-40B4-BE49-F238E27FC236}">
                      <a16:creationId xmlns:a16="http://schemas.microsoft.com/office/drawing/2014/main" id="{D97DCDA3-CBED-BDC5-3AFE-F16201BC7D04}"/>
                    </a:ext>
                  </a:extLst>
                </p:cNvPr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406;p42">
                  <a:extLst>
                    <a:ext uri="{FF2B5EF4-FFF2-40B4-BE49-F238E27FC236}">
                      <a16:creationId xmlns:a16="http://schemas.microsoft.com/office/drawing/2014/main" id="{2034F39A-E55D-B7CE-4CD1-4F54F6C8F115}"/>
                    </a:ext>
                  </a:extLst>
                </p:cNvPr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407;p42">
                  <a:extLst>
                    <a:ext uri="{FF2B5EF4-FFF2-40B4-BE49-F238E27FC236}">
                      <a16:creationId xmlns:a16="http://schemas.microsoft.com/office/drawing/2014/main" id="{374AD145-FFAC-1AD5-674F-4731F5BAA246}"/>
                    </a:ext>
                  </a:extLst>
                </p:cNvPr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408;p42">
                  <a:extLst>
                    <a:ext uri="{FF2B5EF4-FFF2-40B4-BE49-F238E27FC236}">
                      <a16:creationId xmlns:a16="http://schemas.microsoft.com/office/drawing/2014/main" id="{5670B939-C751-1E89-D268-58BAC95A73B5}"/>
                    </a:ext>
                  </a:extLst>
                </p:cNvPr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409;p42">
                  <a:extLst>
                    <a:ext uri="{FF2B5EF4-FFF2-40B4-BE49-F238E27FC236}">
                      <a16:creationId xmlns:a16="http://schemas.microsoft.com/office/drawing/2014/main" id="{E286F7B6-1563-72CB-4EBC-4E045B4E761B}"/>
                    </a:ext>
                  </a:extLst>
                </p:cNvPr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410;p42">
                  <a:extLst>
                    <a:ext uri="{FF2B5EF4-FFF2-40B4-BE49-F238E27FC236}">
                      <a16:creationId xmlns:a16="http://schemas.microsoft.com/office/drawing/2014/main" id="{A1DE1F63-16AF-B153-6461-342F946EE5B9}"/>
                    </a:ext>
                  </a:extLst>
                </p:cNvPr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411;p42">
                  <a:extLst>
                    <a:ext uri="{FF2B5EF4-FFF2-40B4-BE49-F238E27FC236}">
                      <a16:creationId xmlns:a16="http://schemas.microsoft.com/office/drawing/2014/main" id="{76D00244-4C4C-E6AA-2C4F-2EEECDB0F0BD}"/>
                    </a:ext>
                  </a:extLst>
                </p:cNvPr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412;p42">
                  <a:extLst>
                    <a:ext uri="{FF2B5EF4-FFF2-40B4-BE49-F238E27FC236}">
                      <a16:creationId xmlns:a16="http://schemas.microsoft.com/office/drawing/2014/main" id="{3727C84F-322F-E4A1-D850-4435849BC84F}"/>
                    </a:ext>
                  </a:extLst>
                </p:cNvPr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" name="Google Shape;2413;p42">
              <a:extLst>
                <a:ext uri="{FF2B5EF4-FFF2-40B4-BE49-F238E27FC236}">
                  <a16:creationId xmlns:a16="http://schemas.microsoft.com/office/drawing/2014/main" id="{A0A33EE7-C3A7-D7F7-D68F-7A59EAC6DA2A}"/>
                </a:ext>
              </a:extLst>
            </p:cNvPr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" name="Google Shape;2414;p42">
                <a:extLst>
                  <a:ext uri="{FF2B5EF4-FFF2-40B4-BE49-F238E27FC236}">
                    <a16:creationId xmlns:a16="http://schemas.microsoft.com/office/drawing/2014/main" id="{1AE7AAB6-1950-A3E9-8FEE-59A2E4993B3A}"/>
                  </a:ext>
                </a:extLst>
              </p:cNvPr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" name="Google Shape;2415;p42">
                <a:extLst>
                  <a:ext uri="{FF2B5EF4-FFF2-40B4-BE49-F238E27FC236}">
                    <a16:creationId xmlns:a16="http://schemas.microsoft.com/office/drawing/2014/main" id="{A21AA60E-A9BA-4542-24B1-62E5B4B32A90}"/>
                  </a:ext>
                </a:extLst>
              </p:cNvPr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6" name="Google Shape;2416;p42">
                  <a:extLst>
                    <a:ext uri="{FF2B5EF4-FFF2-40B4-BE49-F238E27FC236}">
                      <a16:creationId xmlns:a16="http://schemas.microsoft.com/office/drawing/2014/main" id="{B139A168-778B-17E2-560C-7C93CE65F330}"/>
                    </a:ext>
                  </a:extLst>
                </p:cNvPr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417;p42">
                  <a:extLst>
                    <a:ext uri="{FF2B5EF4-FFF2-40B4-BE49-F238E27FC236}">
                      <a16:creationId xmlns:a16="http://schemas.microsoft.com/office/drawing/2014/main" id="{E9C65067-F54B-4A9E-45D4-02F8D943351C}"/>
                    </a:ext>
                  </a:extLst>
                </p:cNvPr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418;p42">
                  <a:extLst>
                    <a:ext uri="{FF2B5EF4-FFF2-40B4-BE49-F238E27FC236}">
                      <a16:creationId xmlns:a16="http://schemas.microsoft.com/office/drawing/2014/main" id="{622C18B1-078B-A3E9-13D9-711248BB6F88}"/>
                    </a:ext>
                  </a:extLst>
                </p:cNvPr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419;p42">
                  <a:extLst>
                    <a:ext uri="{FF2B5EF4-FFF2-40B4-BE49-F238E27FC236}">
                      <a16:creationId xmlns:a16="http://schemas.microsoft.com/office/drawing/2014/main" id="{DA880FDE-92BB-AA2F-3C47-7FCC9B3B175F}"/>
                    </a:ext>
                  </a:extLst>
                </p:cNvPr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2420;p42">
                  <a:extLst>
                    <a:ext uri="{FF2B5EF4-FFF2-40B4-BE49-F238E27FC236}">
                      <a16:creationId xmlns:a16="http://schemas.microsoft.com/office/drawing/2014/main" id="{39937C23-F9E4-B433-0001-D32A3EC7DABC}"/>
                    </a:ext>
                  </a:extLst>
                </p:cNvPr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2421;p42">
                  <a:extLst>
                    <a:ext uri="{FF2B5EF4-FFF2-40B4-BE49-F238E27FC236}">
                      <a16:creationId xmlns:a16="http://schemas.microsoft.com/office/drawing/2014/main" id="{895413C7-513D-F190-B1C4-8C06D3EB7E31}"/>
                    </a:ext>
                  </a:extLst>
                </p:cNvPr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2422;p42">
                  <a:extLst>
                    <a:ext uri="{FF2B5EF4-FFF2-40B4-BE49-F238E27FC236}">
                      <a16:creationId xmlns:a16="http://schemas.microsoft.com/office/drawing/2014/main" id="{E7B785CF-5146-E9EE-4BA5-8294C8989305}"/>
                    </a:ext>
                  </a:extLst>
                </p:cNvPr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423;p42">
                  <a:extLst>
                    <a:ext uri="{FF2B5EF4-FFF2-40B4-BE49-F238E27FC236}">
                      <a16:creationId xmlns:a16="http://schemas.microsoft.com/office/drawing/2014/main" id="{1D821B26-68A5-A412-2F39-FA042BC336CF}"/>
                    </a:ext>
                  </a:extLst>
                </p:cNvPr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" name="Google Shape;2424;p42">
              <a:extLst>
                <a:ext uri="{FF2B5EF4-FFF2-40B4-BE49-F238E27FC236}">
                  <a16:creationId xmlns:a16="http://schemas.microsoft.com/office/drawing/2014/main" id="{DAF10879-3D10-54B3-4597-CEFD8D707AC2}"/>
                </a:ext>
              </a:extLst>
            </p:cNvPr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0" name="Google Shape;2425;p42">
                <a:extLst>
                  <a:ext uri="{FF2B5EF4-FFF2-40B4-BE49-F238E27FC236}">
                    <a16:creationId xmlns:a16="http://schemas.microsoft.com/office/drawing/2014/main" id="{11DA23F9-A4C7-C790-848C-7AF303DF94E0}"/>
                  </a:ext>
                </a:extLst>
              </p:cNvPr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426;p42">
                <a:extLst>
                  <a:ext uri="{FF2B5EF4-FFF2-40B4-BE49-F238E27FC236}">
                    <a16:creationId xmlns:a16="http://schemas.microsoft.com/office/drawing/2014/main" id="{D9FE1263-7841-E65E-8388-2B484F9D7C74}"/>
                  </a:ext>
                </a:extLst>
              </p:cNvPr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427;p42">
                <a:extLst>
                  <a:ext uri="{FF2B5EF4-FFF2-40B4-BE49-F238E27FC236}">
                    <a16:creationId xmlns:a16="http://schemas.microsoft.com/office/drawing/2014/main" id="{9303821E-F648-C83D-AAC5-6E50DBF23618}"/>
                  </a:ext>
                </a:extLst>
              </p:cNvPr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428;p42">
                <a:extLst>
                  <a:ext uri="{FF2B5EF4-FFF2-40B4-BE49-F238E27FC236}">
                    <a16:creationId xmlns:a16="http://schemas.microsoft.com/office/drawing/2014/main" id="{A2C2AF76-0B0D-A9DE-4C53-ED000010DE52}"/>
                  </a:ext>
                </a:extLst>
              </p:cNvPr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2429;p42">
              <a:extLst>
                <a:ext uri="{FF2B5EF4-FFF2-40B4-BE49-F238E27FC236}">
                  <a16:creationId xmlns:a16="http://schemas.microsoft.com/office/drawing/2014/main" id="{84C8F0B9-742D-D012-EA34-1B1B7E7182A6}"/>
                </a:ext>
              </a:extLst>
            </p:cNvPr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17" name="Google Shape;2430;p42">
                <a:extLst>
                  <a:ext uri="{FF2B5EF4-FFF2-40B4-BE49-F238E27FC236}">
                    <a16:creationId xmlns:a16="http://schemas.microsoft.com/office/drawing/2014/main" id="{F92B6DE9-937B-B81A-F701-AC81E99CBEFD}"/>
                  </a:ext>
                </a:extLst>
              </p:cNvPr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431;p42">
                <a:extLst>
                  <a:ext uri="{FF2B5EF4-FFF2-40B4-BE49-F238E27FC236}">
                    <a16:creationId xmlns:a16="http://schemas.microsoft.com/office/drawing/2014/main" id="{5A354508-22BE-F09F-D712-41ACD55DDECD}"/>
                  </a:ext>
                </a:extLst>
              </p:cNvPr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432;p42">
                <a:extLst>
                  <a:ext uri="{FF2B5EF4-FFF2-40B4-BE49-F238E27FC236}">
                    <a16:creationId xmlns:a16="http://schemas.microsoft.com/office/drawing/2014/main" id="{12ABD6EB-1AC0-6F87-207C-D8661D69F053}"/>
                  </a:ext>
                </a:extLst>
              </p:cNvPr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" name="Google Shape;2433;p42">
              <a:extLst>
                <a:ext uri="{FF2B5EF4-FFF2-40B4-BE49-F238E27FC236}">
                  <a16:creationId xmlns:a16="http://schemas.microsoft.com/office/drawing/2014/main" id="{1748B4C0-20C5-587A-EF08-CC8BBF8853EA}"/>
                </a:ext>
              </a:extLst>
            </p:cNvPr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34;p42">
              <a:extLst>
                <a:ext uri="{FF2B5EF4-FFF2-40B4-BE49-F238E27FC236}">
                  <a16:creationId xmlns:a16="http://schemas.microsoft.com/office/drawing/2014/main" id="{185D1C67-5806-83A8-1E2C-6602BC7DFB1A}"/>
                </a:ext>
              </a:extLst>
            </p:cNvPr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89" name="Google Shape;2489;p42"/>
          <p:cNvCxnSpPr>
            <a:cxnSpLocks/>
          </p:cNvCxnSpPr>
          <p:nvPr/>
        </p:nvCxnSpPr>
        <p:spPr>
          <a:xfrm>
            <a:off x="714412" y="2016141"/>
            <a:ext cx="1894113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87" name="Google Shape;2395;p42">
            <a:extLst>
              <a:ext uri="{FF2B5EF4-FFF2-40B4-BE49-F238E27FC236}">
                <a16:creationId xmlns:a16="http://schemas.microsoft.com/office/drawing/2014/main" id="{BDA6E7A8-48BA-62B6-F588-DD1F6950A9B6}"/>
              </a:ext>
            </a:extLst>
          </p:cNvPr>
          <p:cNvCxnSpPr>
            <a:cxnSpLocks/>
          </p:cNvCxnSpPr>
          <p:nvPr/>
        </p:nvCxnSpPr>
        <p:spPr>
          <a:xfrm>
            <a:off x="3507080" y="2802200"/>
            <a:ext cx="2074643" cy="456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50" name="Google Shape;2650;p44">
            <a:extLst>
              <a:ext uri="{FF2B5EF4-FFF2-40B4-BE49-F238E27FC236}">
                <a16:creationId xmlns:a16="http://schemas.microsoft.com/office/drawing/2014/main" id="{C0E0F96C-E976-E6D8-A0CE-43470C9D2955}"/>
              </a:ext>
            </a:extLst>
          </p:cNvPr>
          <p:cNvSpPr txBox="1"/>
          <p:nvPr/>
        </p:nvSpPr>
        <p:spPr>
          <a:xfrm flipH="1">
            <a:off x="679009" y="2104235"/>
            <a:ext cx="1972756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b="1" i="0">
                <a:solidFill>
                  <a:schemeClr val="bg2"/>
                </a:solidFill>
                <a:effectLst/>
                <a:latin typeface="Montserrat" pitchFamily="2" charset="0"/>
              </a:rPr>
              <a:t>The popularity of res. location</a:t>
            </a:r>
            <a:endParaRPr b="1">
              <a:solidFill>
                <a:schemeClr val="bg2"/>
              </a:solidFill>
              <a:latin typeface="Montserrat" pitchFamily="2" charset="0"/>
              <a:ea typeface="Passion One"/>
              <a:cs typeface="Passion One"/>
              <a:sym typeface="Passion One"/>
            </a:endParaRPr>
          </a:p>
        </p:txBody>
      </p:sp>
      <p:sp>
        <p:nvSpPr>
          <p:cNvPr id="2652" name="Google Shape;2650;p44">
            <a:extLst>
              <a:ext uri="{FF2B5EF4-FFF2-40B4-BE49-F238E27FC236}">
                <a16:creationId xmlns:a16="http://schemas.microsoft.com/office/drawing/2014/main" id="{C3BB01D1-EC2D-1B4C-49D6-ED3DD18AD3A9}"/>
              </a:ext>
            </a:extLst>
          </p:cNvPr>
          <p:cNvSpPr txBox="1"/>
          <p:nvPr/>
        </p:nvSpPr>
        <p:spPr>
          <a:xfrm flipH="1">
            <a:off x="6557452" y="2180097"/>
            <a:ext cx="1972756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b="1" i="0">
                <a:solidFill>
                  <a:schemeClr val="bg2"/>
                </a:solidFill>
                <a:effectLst/>
                <a:latin typeface="Montserrat"/>
              </a:rPr>
              <a:t>The variety of pizza flavor</a:t>
            </a:r>
            <a:endParaRPr b="1">
              <a:solidFill>
                <a:schemeClr val="bg2"/>
              </a:solidFill>
              <a:latin typeface="Montserrat"/>
              <a:ea typeface="Passion One"/>
              <a:cs typeface="Passion One"/>
              <a:sym typeface="Passion One"/>
            </a:endParaRPr>
          </a:p>
        </p:txBody>
      </p:sp>
      <p:cxnSp>
        <p:nvCxnSpPr>
          <p:cNvPr id="2655" name="Google Shape;2489;p42">
            <a:extLst>
              <a:ext uri="{FF2B5EF4-FFF2-40B4-BE49-F238E27FC236}">
                <a16:creationId xmlns:a16="http://schemas.microsoft.com/office/drawing/2014/main" id="{8F820B10-BA30-59BE-BD4E-B548985AD266}"/>
              </a:ext>
            </a:extLst>
          </p:cNvPr>
          <p:cNvCxnSpPr>
            <a:cxnSpLocks/>
          </p:cNvCxnSpPr>
          <p:nvPr/>
        </p:nvCxnSpPr>
        <p:spPr>
          <a:xfrm>
            <a:off x="6596773" y="2081330"/>
            <a:ext cx="1894113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656" name="Google Shape;2650;p44">
            <a:extLst>
              <a:ext uri="{FF2B5EF4-FFF2-40B4-BE49-F238E27FC236}">
                <a16:creationId xmlns:a16="http://schemas.microsoft.com/office/drawing/2014/main" id="{8DF4097D-C27B-A29E-3827-C8566D7A568F}"/>
              </a:ext>
            </a:extLst>
          </p:cNvPr>
          <p:cNvSpPr txBox="1"/>
          <p:nvPr/>
        </p:nvSpPr>
        <p:spPr>
          <a:xfrm flipH="1">
            <a:off x="6633315" y="4710352"/>
            <a:ext cx="1972756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altLang="zh-CN" sz="1200" b="1" i="0">
                <a:solidFill>
                  <a:schemeClr val="bg2"/>
                </a:solidFill>
                <a:effectLst/>
                <a:latin typeface="Montserrat"/>
              </a:rPr>
              <a:t>The popularity of </a:t>
            </a:r>
            <a:r>
              <a:rPr lang="en" altLang="zh-CN" sz="1200" b="1">
                <a:solidFill>
                  <a:schemeClr val="bg2"/>
                </a:solidFill>
                <a:latin typeface="Montserrat"/>
              </a:rPr>
              <a:t>certain pizza</a:t>
            </a:r>
            <a:r>
              <a:rPr lang="en" altLang="zh-CN" sz="1200" b="1" i="0">
                <a:solidFill>
                  <a:schemeClr val="bg2"/>
                </a:solidFill>
                <a:effectLst/>
                <a:latin typeface="Montserrat"/>
              </a:rPr>
              <a:t> </a:t>
            </a:r>
            <a:r>
              <a:rPr lang="en" altLang="zh-CN" sz="1200" b="1">
                <a:solidFill>
                  <a:schemeClr val="bg2"/>
                </a:solidFill>
                <a:latin typeface="Montserrat"/>
              </a:rPr>
              <a:t>flavors</a:t>
            </a:r>
            <a:endParaRPr lang="en-US" sz="1200" b="1">
              <a:solidFill>
                <a:schemeClr val="bg2"/>
              </a:solidFill>
              <a:latin typeface="Montserrat"/>
              <a:ea typeface="Passion One"/>
              <a:cs typeface="Passion One"/>
            </a:endParaRPr>
          </a:p>
        </p:txBody>
      </p:sp>
      <p:cxnSp>
        <p:nvCxnSpPr>
          <p:cNvPr id="2657" name="Google Shape;2489;p42">
            <a:extLst>
              <a:ext uri="{FF2B5EF4-FFF2-40B4-BE49-F238E27FC236}">
                <a16:creationId xmlns:a16="http://schemas.microsoft.com/office/drawing/2014/main" id="{79EEED41-107C-CC10-9518-D1168FD0A6B2}"/>
              </a:ext>
            </a:extLst>
          </p:cNvPr>
          <p:cNvCxnSpPr>
            <a:cxnSpLocks/>
          </p:cNvCxnSpPr>
          <p:nvPr/>
        </p:nvCxnSpPr>
        <p:spPr>
          <a:xfrm>
            <a:off x="6672636" y="4657102"/>
            <a:ext cx="1894113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658" name="Google Shape;2650;p44">
            <a:extLst>
              <a:ext uri="{FF2B5EF4-FFF2-40B4-BE49-F238E27FC236}">
                <a16:creationId xmlns:a16="http://schemas.microsoft.com/office/drawing/2014/main" id="{7119C9B4-0911-AF38-A21C-C680AE74F1FA}"/>
              </a:ext>
            </a:extLst>
          </p:cNvPr>
          <p:cNvSpPr txBox="1"/>
          <p:nvPr/>
        </p:nvSpPr>
        <p:spPr>
          <a:xfrm flipH="1">
            <a:off x="638549" y="4659777"/>
            <a:ext cx="2111828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b="1" i="0">
                <a:solidFill>
                  <a:schemeClr val="bg2"/>
                </a:solidFill>
                <a:effectLst/>
                <a:latin typeface="Montserrat"/>
              </a:rPr>
              <a:t>The price of pizza</a:t>
            </a:r>
            <a:endParaRPr lang="en-US" b="1">
              <a:solidFill>
                <a:schemeClr val="bg2"/>
              </a:solidFill>
              <a:latin typeface="Montserrat"/>
              <a:ea typeface="Passion One"/>
              <a:cs typeface="Passion One"/>
            </a:endParaRPr>
          </a:p>
        </p:txBody>
      </p:sp>
      <p:cxnSp>
        <p:nvCxnSpPr>
          <p:cNvPr id="2659" name="Google Shape;2489;p42">
            <a:extLst>
              <a:ext uri="{FF2B5EF4-FFF2-40B4-BE49-F238E27FC236}">
                <a16:creationId xmlns:a16="http://schemas.microsoft.com/office/drawing/2014/main" id="{16F96309-EDDD-AEAB-7DFF-F24C588B2C9E}"/>
              </a:ext>
            </a:extLst>
          </p:cNvPr>
          <p:cNvCxnSpPr>
            <a:cxnSpLocks/>
          </p:cNvCxnSpPr>
          <p:nvPr/>
        </p:nvCxnSpPr>
        <p:spPr>
          <a:xfrm>
            <a:off x="748675" y="4697563"/>
            <a:ext cx="1894113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2" name="Picture 6">
            <a:extLst>
              <a:ext uri="{FF2B5EF4-FFF2-40B4-BE49-F238E27FC236}">
                <a16:creationId xmlns:a16="http://schemas.microsoft.com/office/drawing/2014/main" id="{E5D3DE27-AD9F-10CB-2772-8D0C017163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03" t="7220" r="37072" b="18115"/>
          <a:stretch/>
        </p:blipFill>
        <p:spPr>
          <a:xfrm>
            <a:off x="818307" y="863794"/>
            <a:ext cx="1767098" cy="1064254"/>
          </a:xfrm>
          <a:prstGeom prst="rect">
            <a:avLst/>
          </a:prstGeom>
        </p:spPr>
      </p:pic>
      <p:pic>
        <p:nvPicPr>
          <p:cNvPr id="7" name="Picture 50" descr="Icon&#10;&#10;Description automatically generated">
            <a:extLst>
              <a:ext uri="{FF2B5EF4-FFF2-40B4-BE49-F238E27FC236}">
                <a16:creationId xmlns:a16="http://schemas.microsoft.com/office/drawing/2014/main" id="{8BDF853C-1E9B-EFB3-322B-A406FC473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307" y="3363203"/>
            <a:ext cx="1767098" cy="1153215"/>
          </a:xfrm>
          <a:prstGeom prst="rect">
            <a:avLst/>
          </a:prstGeom>
        </p:spPr>
      </p:pic>
      <p:pic>
        <p:nvPicPr>
          <p:cNvPr id="51" name="Picture 51">
            <a:extLst>
              <a:ext uri="{FF2B5EF4-FFF2-40B4-BE49-F238E27FC236}">
                <a16:creationId xmlns:a16="http://schemas.microsoft.com/office/drawing/2014/main" id="{7A217D84-6F19-56DF-10C8-7B3802930D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9055" y="849320"/>
            <a:ext cx="1797443" cy="1153803"/>
          </a:xfrm>
          <a:prstGeom prst="rect">
            <a:avLst/>
          </a:prstGeom>
        </p:spPr>
      </p:pic>
      <p:pic>
        <p:nvPicPr>
          <p:cNvPr id="55" name="Picture 55">
            <a:extLst>
              <a:ext uri="{FF2B5EF4-FFF2-40B4-BE49-F238E27FC236}">
                <a16:creationId xmlns:a16="http://schemas.microsoft.com/office/drawing/2014/main" id="{D38CEC5F-FA9D-10C9-92D1-39C9A9E82B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4919" y="3363000"/>
            <a:ext cx="1898593" cy="115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238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8" dur="500" fill="hold"/>
                                        <p:tgtEl>
                                          <p:spTgt spid="23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" dur="500" fill="hold"/>
                                        <p:tgtEl>
                                          <p:spTgt spid="25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6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6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4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4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6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6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26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26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6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26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26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26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6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26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26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26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0" grpId="0"/>
      <p:bldP spid="2652" grpId="0"/>
      <p:bldP spid="2656" grpId="0"/>
      <p:bldP spid="265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43"/>
          <p:cNvSpPr txBox="1">
            <a:spLocks noGrp="1"/>
          </p:cNvSpPr>
          <p:nvPr>
            <p:ph type="title"/>
          </p:nvPr>
        </p:nvSpPr>
        <p:spPr>
          <a:xfrm>
            <a:off x="720000" y="222394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Virtualize relationships</a:t>
            </a:r>
            <a:endParaRPr/>
          </a:p>
        </p:txBody>
      </p:sp>
      <p:sp>
        <p:nvSpPr>
          <p:cNvPr id="2612" name="Google Shape;2612;p43"/>
          <p:cNvSpPr txBox="1"/>
          <p:nvPr/>
        </p:nvSpPr>
        <p:spPr>
          <a:xfrm flipH="1">
            <a:off x="6906442" y="2591675"/>
            <a:ext cx="207058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sz="1300" b="0" i="0">
                <a:solidFill>
                  <a:schemeClr val="tx1"/>
                </a:solidFill>
                <a:effectLst/>
                <a:latin typeface="Montserrat" pitchFamily="2" charset="0"/>
              </a:rPr>
              <a:t>A </a:t>
            </a:r>
            <a:r>
              <a:rPr lang="en" altLang="zh-CN" sz="1300" b="0" i="0">
                <a:solidFill>
                  <a:schemeClr val="bg2"/>
                </a:solidFill>
                <a:effectLst/>
                <a:latin typeface="Montserrat" pitchFamily="2" charset="0"/>
              </a:rPr>
              <a:t>linear relationship </a:t>
            </a:r>
            <a:r>
              <a:rPr lang="en" altLang="zh-CN" sz="1300" b="0" i="0">
                <a:solidFill>
                  <a:schemeClr val="tx1"/>
                </a:solidFill>
                <a:effectLst/>
                <a:latin typeface="Montserrat" pitchFamily="2" charset="0"/>
              </a:rPr>
              <a:t>can be observed between GDP and</a:t>
            </a:r>
            <a:r>
              <a:rPr lang="zh-CN" altLang="en-US" sz="1300" b="0" i="0">
                <a:solidFill>
                  <a:schemeClr val="tx1"/>
                </a:solidFill>
                <a:effectLst/>
                <a:latin typeface="Montserrat" pitchFamily="2" charset="0"/>
              </a:rPr>
              <a:t> </a:t>
            </a:r>
            <a:r>
              <a:rPr lang="en-US" altLang="zh-CN" sz="1300" b="0" i="0">
                <a:solidFill>
                  <a:schemeClr val="tx1"/>
                </a:solidFill>
                <a:effectLst/>
                <a:latin typeface="Montserrat" pitchFamily="2" charset="0"/>
              </a:rPr>
              <a:t>the popularity of res.</a:t>
            </a:r>
            <a:r>
              <a:rPr lang="en" altLang="zh-CN" sz="1300">
                <a:solidFill>
                  <a:schemeClr val="tx1"/>
                </a:solidFill>
                <a:latin typeface="Montserrat" pitchFamily="2" charset="0"/>
              </a:rPr>
              <a:t> </a:t>
            </a:r>
            <a:r>
              <a:rPr lang="en" altLang="zh-CN" sz="1300" b="0" i="0">
                <a:solidFill>
                  <a:schemeClr val="tx1"/>
                </a:solidFill>
                <a:effectLst/>
                <a:latin typeface="Montserrat" pitchFamily="2" charset="0"/>
              </a:rPr>
              <a:t>location</a:t>
            </a:r>
            <a:endParaRPr sz="1300">
              <a:solidFill>
                <a:schemeClr val="tx1"/>
              </a:solidFill>
              <a:latin typeface="Montserrat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图片 2" descr="图示, 工程绘图&#10;&#10;描述已自动生成">
            <a:extLst>
              <a:ext uri="{FF2B5EF4-FFF2-40B4-BE49-F238E27FC236}">
                <a16:creationId xmlns:a16="http://schemas.microsoft.com/office/drawing/2014/main" id="{75EF098D-C5F1-A464-F28F-6F3B0C718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964" y="878490"/>
            <a:ext cx="4350073" cy="3935780"/>
          </a:xfrm>
          <a:prstGeom prst="rect">
            <a:avLst/>
          </a:prstGeom>
        </p:spPr>
      </p:pic>
      <p:sp>
        <p:nvSpPr>
          <p:cNvPr id="4" name="椭圆 3">
            <a:extLst>
              <a:ext uri="{FF2B5EF4-FFF2-40B4-BE49-F238E27FC236}">
                <a16:creationId xmlns:a16="http://schemas.microsoft.com/office/drawing/2014/main" id="{866E28AB-6612-5D98-CD2D-3655AD6CBA81}"/>
              </a:ext>
            </a:extLst>
          </p:cNvPr>
          <p:cNvSpPr/>
          <p:nvPr/>
        </p:nvSpPr>
        <p:spPr>
          <a:xfrm>
            <a:off x="5554563" y="1361884"/>
            <a:ext cx="662923" cy="663000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0F35EC6A-30B7-39E1-C2A7-E886AEAF5A1B}"/>
              </a:ext>
            </a:extLst>
          </p:cNvPr>
          <p:cNvCxnSpPr>
            <a:cxnSpLocks/>
          </p:cNvCxnSpPr>
          <p:nvPr/>
        </p:nvCxnSpPr>
        <p:spPr>
          <a:xfrm>
            <a:off x="6493253" y="1928698"/>
            <a:ext cx="662922" cy="477078"/>
          </a:xfrm>
          <a:prstGeom prst="straightConnector1">
            <a:avLst/>
          </a:prstGeom>
          <a:ln w="28575">
            <a:solidFill>
              <a:schemeClr val="tx1"/>
            </a:solidFill>
            <a:headEnd w="lg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>
            <a:extLst>
              <a:ext uri="{FF2B5EF4-FFF2-40B4-BE49-F238E27FC236}">
                <a16:creationId xmlns:a16="http://schemas.microsoft.com/office/drawing/2014/main" id="{1620BDB3-5653-DF39-D87E-75673D0EA0D5}"/>
              </a:ext>
            </a:extLst>
          </p:cNvPr>
          <p:cNvSpPr/>
          <p:nvPr/>
        </p:nvSpPr>
        <p:spPr>
          <a:xfrm>
            <a:off x="2821259" y="1260087"/>
            <a:ext cx="525195" cy="523332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11DD9FFA-D241-5253-C690-37F60EDE854D}"/>
              </a:ext>
            </a:extLst>
          </p:cNvPr>
          <p:cNvSpPr/>
          <p:nvPr/>
        </p:nvSpPr>
        <p:spPr>
          <a:xfrm>
            <a:off x="5803306" y="3921528"/>
            <a:ext cx="525195" cy="523332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Google Shape;2612;p43">
            <a:extLst>
              <a:ext uri="{FF2B5EF4-FFF2-40B4-BE49-F238E27FC236}">
                <a16:creationId xmlns:a16="http://schemas.microsoft.com/office/drawing/2014/main" id="{AB0F95B3-90D9-104F-C4C3-CE19A756D60F}"/>
              </a:ext>
            </a:extLst>
          </p:cNvPr>
          <p:cNvSpPr txBox="1"/>
          <p:nvPr/>
        </p:nvSpPr>
        <p:spPr>
          <a:xfrm flipH="1">
            <a:off x="3536710" y="4710937"/>
            <a:ext cx="207058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00" b="1" i="0">
                <a:solidFill>
                  <a:schemeClr val="tx1"/>
                </a:solidFill>
                <a:effectLst/>
                <a:latin typeface="Montserrat" pitchFamily="2" charset="0"/>
              </a:rPr>
              <a:t>Scatter plot</a:t>
            </a:r>
            <a:endParaRPr sz="1300" b="1">
              <a:solidFill>
                <a:schemeClr val="tx1"/>
              </a:solidFill>
              <a:latin typeface="Montserrat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932830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2" grpId="0"/>
      <p:bldP spid="4" grpId="0" animBg="1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手机屏幕截图&#10;&#10;描述已自动生成">
            <a:extLst>
              <a:ext uri="{FF2B5EF4-FFF2-40B4-BE49-F238E27FC236}">
                <a16:creationId xmlns:a16="http://schemas.microsoft.com/office/drawing/2014/main" id="{21DF2384-2E86-B1B1-AF69-0E40DC7E7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71" y="1606609"/>
            <a:ext cx="3959387" cy="2739406"/>
          </a:xfrm>
          <a:prstGeom prst="rect">
            <a:avLst/>
          </a:prstGeom>
        </p:spPr>
      </p:pic>
      <p:pic>
        <p:nvPicPr>
          <p:cNvPr id="8" name="图片 7" descr="文本&#10;&#10;中度可信度描述已自动生成">
            <a:extLst>
              <a:ext uri="{FF2B5EF4-FFF2-40B4-BE49-F238E27FC236}">
                <a16:creationId xmlns:a16="http://schemas.microsoft.com/office/drawing/2014/main" id="{8987D78B-02CA-E97C-9E80-2CDDF9F0C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4370" y="1626443"/>
            <a:ext cx="4246815" cy="2739406"/>
          </a:xfrm>
          <a:prstGeom prst="rect">
            <a:avLst/>
          </a:prstGeom>
        </p:spPr>
      </p:pic>
      <p:sp>
        <p:nvSpPr>
          <p:cNvPr id="2601" name="Google Shape;2601;p43"/>
          <p:cNvSpPr txBox="1">
            <a:spLocks noGrp="1"/>
          </p:cNvSpPr>
          <p:nvPr>
            <p:ph type="title"/>
          </p:nvPr>
        </p:nvSpPr>
        <p:spPr>
          <a:xfrm>
            <a:off x="720000" y="25339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Fit Data into the Model </a:t>
            </a:r>
            <a:endParaRPr/>
          </a:p>
        </p:txBody>
      </p:sp>
      <p:sp>
        <p:nvSpPr>
          <p:cNvPr id="2615" name="Google Shape;2615;p43"/>
          <p:cNvSpPr txBox="1"/>
          <p:nvPr/>
        </p:nvSpPr>
        <p:spPr>
          <a:xfrm flipH="1">
            <a:off x="1407289" y="944219"/>
            <a:ext cx="6329422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18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Apply log transformation and drop the popularity of a certain pizza flavors</a:t>
            </a:r>
            <a:endParaRPr lang="zh-HK" altLang="en-US" sz="18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2623" name="Google Shape;2623;p43"/>
          <p:cNvGrpSpPr>
            <a:grpSpLocks noChangeAspect="1"/>
          </p:cNvGrpSpPr>
          <p:nvPr/>
        </p:nvGrpSpPr>
        <p:grpSpPr>
          <a:xfrm>
            <a:off x="3423216" y="4060448"/>
            <a:ext cx="180980" cy="183600"/>
            <a:chOff x="3979175" y="2806250"/>
            <a:chExt cx="304200" cy="304200"/>
          </a:xfrm>
        </p:grpSpPr>
        <p:sp>
          <p:nvSpPr>
            <p:cNvPr id="2624" name="Google Shape;2624;p43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3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2623;p43">
            <a:extLst>
              <a:ext uri="{FF2B5EF4-FFF2-40B4-BE49-F238E27FC236}">
                <a16:creationId xmlns:a16="http://schemas.microsoft.com/office/drawing/2014/main" id="{2C0E25EB-02CE-C769-47CC-929C80278378}"/>
              </a:ext>
            </a:extLst>
          </p:cNvPr>
          <p:cNvGrpSpPr>
            <a:grpSpLocks noChangeAspect="1"/>
          </p:cNvGrpSpPr>
          <p:nvPr/>
        </p:nvGrpSpPr>
        <p:grpSpPr>
          <a:xfrm>
            <a:off x="8129804" y="4086397"/>
            <a:ext cx="180980" cy="183600"/>
            <a:chOff x="3979175" y="2806250"/>
            <a:chExt cx="304200" cy="304200"/>
          </a:xfrm>
        </p:grpSpPr>
        <p:sp>
          <p:nvSpPr>
            <p:cNvPr id="10" name="Google Shape;2624;p43">
              <a:extLst>
                <a:ext uri="{FF2B5EF4-FFF2-40B4-BE49-F238E27FC236}">
                  <a16:creationId xmlns:a16="http://schemas.microsoft.com/office/drawing/2014/main" id="{6DF5967D-99C2-468D-A683-6EABA7AB2DBC}"/>
                </a:ext>
              </a:extLst>
            </p:cNvPr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25;p43">
              <a:extLst>
                <a:ext uri="{FF2B5EF4-FFF2-40B4-BE49-F238E27FC236}">
                  <a16:creationId xmlns:a16="http://schemas.microsoft.com/office/drawing/2014/main" id="{99B73DBA-1E95-DA89-B25B-38990E09A8AE}"/>
                </a:ext>
              </a:extLst>
            </p:cNvPr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F859807D-FEAF-0703-AF63-B5224AD4CBA1}"/>
              </a:ext>
            </a:extLst>
          </p:cNvPr>
          <p:cNvCxnSpPr>
            <a:cxnSpLocks/>
          </p:cNvCxnSpPr>
          <p:nvPr/>
        </p:nvCxnSpPr>
        <p:spPr>
          <a:xfrm>
            <a:off x="4137658" y="2881802"/>
            <a:ext cx="596712" cy="0"/>
          </a:xfrm>
          <a:prstGeom prst="straightConnector1">
            <a:avLst/>
          </a:prstGeom>
          <a:ln w="28575">
            <a:solidFill>
              <a:schemeClr val="tx1"/>
            </a:solidFill>
            <a:headEnd w="lg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2615;p43">
            <a:extLst>
              <a:ext uri="{FF2B5EF4-FFF2-40B4-BE49-F238E27FC236}">
                <a16:creationId xmlns:a16="http://schemas.microsoft.com/office/drawing/2014/main" id="{9F8B1B55-2AB3-3D0B-CEE6-B3F7D685E9F6}"/>
              </a:ext>
            </a:extLst>
          </p:cNvPr>
          <p:cNvSpPr txBox="1"/>
          <p:nvPr/>
        </p:nvSpPr>
        <p:spPr>
          <a:xfrm flipH="1">
            <a:off x="6273214" y="4391686"/>
            <a:ext cx="2402329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Better Model!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</p:spTree>
    <p:extLst>
      <p:ext uri="{BB962C8B-B14F-4D97-AF65-F5344CB8AC3E}">
        <p14:creationId xmlns:p14="http://schemas.microsoft.com/office/powerpoint/2010/main" val="1879789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250"/>
                                        <p:tgtEl>
                                          <p:spTgt spid="2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2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67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4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45" tmFilter="0, 0; 0.125,0.2665; 0.25,0.4; 0.375,0.465; 0.5,0.5;  0.625,0.535; 0.75,0.6; 0.875,0.7335; 1,1">
                                          <p:stCondLst>
                                            <p:cond delay="24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" tmFilter="0, 0; 0.125,0.2665; 0.25,0.4; 0.375,0.465; 0.5,0.5;  0.625,0.535; 0.75,0.6; 0.875,0.7335; 1,1">
                                          <p:stCondLst>
                                            <p:cond delay="48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" tmFilter="0, 0; 0.125,0.2665; 0.25,0.4; 0.375,0.465; 0.5,0.5;  0.625,0.535; 0.75,0.6; 0.875,0.7335; 1,1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1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1">
                                          <p:stCondLst>
                                            <p:cond delay="48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" decel="50000">
                                          <p:stCondLst>
                                            <p:cond delay="493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1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" decel="50000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" decel="50000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5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28" name="Google Shape;2333;p42">
            <a:extLst>
              <a:ext uri="{FF2B5EF4-FFF2-40B4-BE49-F238E27FC236}">
                <a16:creationId xmlns:a16="http://schemas.microsoft.com/office/drawing/2014/main" id="{037B0D0F-2470-9FBE-EC23-18221F381A0F}"/>
              </a:ext>
            </a:extLst>
          </p:cNvPr>
          <p:cNvCxnSpPr>
            <a:cxnSpLocks/>
          </p:cNvCxnSpPr>
          <p:nvPr/>
        </p:nvCxnSpPr>
        <p:spPr>
          <a:xfrm flipH="1">
            <a:off x="4526929" y="1524000"/>
            <a:ext cx="1197208" cy="1239382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30" name="Google Shape;2333;p42">
            <a:extLst>
              <a:ext uri="{FF2B5EF4-FFF2-40B4-BE49-F238E27FC236}">
                <a16:creationId xmlns:a16="http://schemas.microsoft.com/office/drawing/2014/main" id="{C3786033-2FB7-6D6B-26DF-EEF5D00D7268}"/>
              </a:ext>
            </a:extLst>
          </p:cNvPr>
          <p:cNvCxnSpPr>
            <a:cxnSpLocks/>
          </p:cNvCxnSpPr>
          <p:nvPr/>
        </p:nvCxnSpPr>
        <p:spPr>
          <a:xfrm>
            <a:off x="3347637" y="1513114"/>
            <a:ext cx="1167687" cy="126004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32" name="Google Shape;2333;p42">
            <a:extLst>
              <a:ext uri="{FF2B5EF4-FFF2-40B4-BE49-F238E27FC236}">
                <a16:creationId xmlns:a16="http://schemas.microsoft.com/office/drawing/2014/main" id="{4DEDC4C8-4CF6-CA65-CC8B-0BCB42B929CD}"/>
              </a:ext>
            </a:extLst>
          </p:cNvPr>
          <p:cNvCxnSpPr>
            <a:cxnSpLocks/>
          </p:cNvCxnSpPr>
          <p:nvPr/>
        </p:nvCxnSpPr>
        <p:spPr>
          <a:xfrm flipV="1">
            <a:off x="3331836" y="2790040"/>
            <a:ext cx="1205739" cy="1305434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16" name="Google Shape;2333;p42">
            <a:extLst>
              <a:ext uri="{FF2B5EF4-FFF2-40B4-BE49-F238E27FC236}">
                <a16:creationId xmlns:a16="http://schemas.microsoft.com/office/drawing/2014/main" id="{4BF75D00-4F93-F268-43E5-F90C519F856C}"/>
              </a:ext>
            </a:extLst>
          </p:cNvPr>
          <p:cNvCxnSpPr>
            <a:cxnSpLocks/>
          </p:cNvCxnSpPr>
          <p:nvPr/>
        </p:nvCxnSpPr>
        <p:spPr>
          <a:xfrm flipH="1" flipV="1">
            <a:off x="4561213" y="2790040"/>
            <a:ext cx="1185754" cy="130606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17" name="Google Shape;2317;p42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Variables</a:t>
            </a:r>
            <a:r>
              <a:rPr lang="zh-CN" altLang="en-US"/>
              <a:t> </a:t>
            </a:r>
            <a:r>
              <a:rPr lang="en-US" altLang="zh-CN"/>
              <a:t>Choosing Modified</a:t>
            </a:r>
            <a:endParaRPr/>
          </a:p>
        </p:txBody>
      </p:sp>
      <p:grpSp>
        <p:nvGrpSpPr>
          <p:cNvPr id="2383" name="Google Shape;2383;p42"/>
          <p:cNvGrpSpPr/>
          <p:nvPr/>
        </p:nvGrpSpPr>
        <p:grpSpPr>
          <a:xfrm>
            <a:off x="3347637" y="1615634"/>
            <a:ext cx="2376500" cy="2371135"/>
            <a:chOff x="4692450" y="1411313"/>
            <a:chExt cx="1561200" cy="1561200"/>
          </a:xfrm>
        </p:grpSpPr>
        <p:grpSp>
          <p:nvGrpSpPr>
            <p:cNvPr id="2384" name="Google Shape;2384;p42"/>
            <p:cNvGrpSpPr/>
            <p:nvPr/>
          </p:nvGrpSpPr>
          <p:grpSpPr>
            <a:xfrm>
              <a:off x="4692450" y="1411313"/>
              <a:ext cx="1561200" cy="1561200"/>
              <a:chOff x="1965163" y="1424788"/>
              <a:chExt cx="1561200" cy="1561200"/>
            </a:xfrm>
          </p:grpSpPr>
          <p:sp>
            <p:nvSpPr>
              <p:cNvPr id="2385" name="Google Shape;2385;p42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2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2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2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9" name="Google Shape;2389;p42"/>
            <p:cNvSpPr/>
            <p:nvPr/>
          </p:nvSpPr>
          <p:spPr>
            <a:xfrm>
              <a:off x="4790688" y="1509250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0" name="Google Shape;2390;p42"/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2391" name="Google Shape;2391;p42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2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42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42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95" name="Google Shape;2395;p42"/>
            <p:cNvCxnSpPr>
              <a:cxnSpLocks/>
              <a:stCxn id="2389" idx="2"/>
              <a:endCxn id="2386" idx="6"/>
            </p:cNvCxnSpPr>
            <p:nvPr/>
          </p:nvCxnSpPr>
          <p:spPr>
            <a:xfrm>
              <a:off x="4790688" y="2191600"/>
              <a:ext cx="1362900" cy="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96" name="Google Shape;2396;p42"/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2"/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8" name="Google Shape;2398;p42"/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2399" name="Google Shape;2399;p42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2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2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2" name="Google Shape;2402;p42"/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2403" name="Google Shape;2403;p42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04" name="Google Shape;2404;p42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05" name="Google Shape;2405;p42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6" name="Google Shape;2406;p42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42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42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42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42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42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42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13" name="Google Shape;2413;p42"/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14" name="Google Shape;2414;p42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5" name="Google Shape;2415;p42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16" name="Google Shape;2416;p42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42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" name="Google Shape;2418;p42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" name="Google Shape;2419;p42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2420;p42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42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42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42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24" name="Google Shape;2424;p42"/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425" name="Google Shape;2425;p42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2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2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9" name="Google Shape;2429;p42"/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2430" name="Google Shape;2430;p42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2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2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3" name="Google Shape;2433;p42"/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2"/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2383;p42">
            <a:extLst>
              <a:ext uri="{FF2B5EF4-FFF2-40B4-BE49-F238E27FC236}">
                <a16:creationId xmlns:a16="http://schemas.microsoft.com/office/drawing/2014/main" id="{8865227A-AE38-7FE3-0303-06CB06BF0A56}"/>
              </a:ext>
            </a:extLst>
          </p:cNvPr>
          <p:cNvGrpSpPr/>
          <p:nvPr/>
        </p:nvGrpSpPr>
        <p:grpSpPr>
          <a:xfrm rot="10800000">
            <a:off x="3466772" y="1762101"/>
            <a:ext cx="2116322" cy="2072693"/>
            <a:chOff x="4758793" y="1481623"/>
            <a:chExt cx="1390281" cy="1364700"/>
          </a:xfrm>
        </p:grpSpPr>
        <p:grpSp>
          <p:nvGrpSpPr>
            <p:cNvPr id="4" name="Google Shape;2384;p42">
              <a:extLst>
                <a:ext uri="{FF2B5EF4-FFF2-40B4-BE49-F238E27FC236}">
                  <a16:creationId xmlns:a16="http://schemas.microsoft.com/office/drawing/2014/main" id="{89D015FC-E1CD-6CFF-1451-EDCDD420B252}"/>
                </a:ext>
              </a:extLst>
            </p:cNvPr>
            <p:cNvGrpSpPr/>
            <p:nvPr/>
          </p:nvGrpSpPr>
          <p:grpSpPr>
            <a:xfrm>
              <a:off x="4796957" y="1801549"/>
              <a:ext cx="1352117" cy="780702"/>
              <a:chOff x="2069670" y="1815024"/>
              <a:chExt cx="1352117" cy="780702"/>
            </a:xfrm>
          </p:grpSpPr>
          <p:sp>
            <p:nvSpPr>
              <p:cNvPr id="53" name="Google Shape;2387;p42">
                <a:extLst>
                  <a:ext uri="{FF2B5EF4-FFF2-40B4-BE49-F238E27FC236}">
                    <a16:creationId xmlns:a16="http://schemas.microsoft.com/office/drawing/2014/main" id="{031EA723-50AC-816D-3E4A-9FCEB5F45D40}"/>
                  </a:ext>
                </a:extLst>
              </p:cNvPr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388;p42">
                <a:extLst>
                  <a:ext uri="{FF2B5EF4-FFF2-40B4-BE49-F238E27FC236}">
                    <a16:creationId xmlns:a16="http://schemas.microsoft.com/office/drawing/2014/main" id="{884D7DD9-03BC-F5E9-FC6F-3E75F4F875AF}"/>
                  </a:ext>
                </a:extLst>
              </p:cNvPr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" name="Google Shape;2389;p42">
              <a:extLst>
                <a:ext uri="{FF2B5EF4-FFF2-40B4-BE49-F238E27FC236}">
                  <a16:creationId xmlns:a16="http://schemas.microsoft.com/office/drawing/2014/main" id="{9EF2770D-1F53-7CAD-1124-8FD7B3F89D58}"/>
                </a:ext>
              </a:extLst>
            </p:cNvPr>
            <p:cNvSpPr/>
            <p:nvPr/>
          </p:nvSpPr>
          <p:spPr>
            <a:xfrm>
              <a:off x="4758793" y="1481623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2390;p42">
              <a:extLst>
                <a:ext uri="{FF2B5EF4-FFF2-40B4-BE49-F238E27FC236}">
                  <a16:creationId xmlns:a16="http://schemas.microsoft.com/office/drawing/2014/main" id="{48CA7553-1708-94A5-53E1-54FD6B0BE71A}"/>
                </a:ext>
              </a:extLst>
            </p:cNvPr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47" name="Google Shape;2391;p42">
                <a:extLst>
                  <a:ext uri="{FF2B5EF4-FFF2-40B4-BE49-F238E27FC236}">
                    <a16:creationId xmlns:a16="http://schemas.microsoft.com/office/drawing/2014/main" id="{5DD7FA93-3C5D-6509-714A-9D0F0D14FD09}"/>
                  </a:ext>
                </a:extLst>
              </p:cNvPr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392;p42">
                <a:extLst>
                  <a:ext uri="{FF2B5EF4-FFF2-40B4-BE49-F238E27FC236}">
                    <a16:creationId xmlns:a16="http://schemas.microsoft.com/office/drawing/2014/main" id="{1A173A88-E32D-C0A0-23AA-58D00954563E}"/>
                  </a:ext>
                </a:extLst>
              </p:cNvPr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393;p42">
                <a:extLst>
                  <a:ext uri="{FF2B5EF4-FFF2-40B4-BE49-F238E27FC236}">
                    <a16:creationId xmlns:a16="http://schemas.microsoft.com/office/drawing/2014/main" id="{836CE8E5-DC4E-E53E-6CEB-B42BCBAA9BDD}"/>
                  </a:ext>
                </a:extLst>
              </p:cNvPr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394;p42">
                <a:extLst>
                  <a:ext uri="{FF2B5EF4-FFF2-40B4-BE49-F238E27FC236}">
                    <a16:creationId xmlns:a16="http://schemas.microsoft.com/office/drawing/2014/main" id="{C1961AD6-DDFA-2B59-5434-5BA9FC723443}"/>
                  </a:ext>
                </a:extLst>
              </p:cNvPr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2396;p42">
              <a:extLst>
                <a:ext uri="{FF2B5EF4-FFF2-40B4-BE49-F238E27FC236}">
                  <a16:creationId xmlns:a16="http://schemas.microsoft.com/office/drawing/2014/main" id="{0CF88E8E-A065-681B-2959-D48A59411A67}"/>
                </a:ext>
              </a:extLst>
            </p:cNvPr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397;p42">
              <a:extLst>
                <a:ext uri="{FF2B5EF4-FFF2-40B4-BE49-F238E27FC236}">
                  <a16:creationId xmlns:a16="http://schemas.microsoft.com/office/drawing/2014/main" id="{A69FDAB3-CC03-53DE-2A4E-D0BB9823A8B9}"/>
                </a:ext>
              </a:extLst>
            </p:cNvPr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2398;p42">
              <a:extLst>
                <a:ext uri="{FF2B5EF4-FFF2-40B4-BE49-F238E27FC236}">
                  <a16:creationId xmlns:a16="http://schemas.microsoft.com/office/drawing/2014/main" id="{8BEF849C-D9E6-5F1D-A9C4-B6E98DCDA291}"/>
                </a:ext>
              </a:extLst>
            </p:cNvPr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44" name="Google Shape;2399;p42">
                <a:extLst>
                  <a:ext uri="{FF2B5EF4-FFF2-40B4-BE49-F238E27FC236}">
                    <a16:creationId xmlns:a16="http://schemas.microsoft.com/office/drawing/2014/main" id="{4011301E-01FA-1A2B-1EE0-C9CC9C87ECEB}"/>
                  </a:ext>
                </a:extLst>
              </p:cNvPr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400;p42">
                <a:extLst>
                  <a:ext uri="{FF2B5EF4-FFF2-40B4-BE49-F238E27FC236}">
                    <a16:creationId xmlns:a16="http://schemas.microsoft.com/office/drawing/2014/main" id="{B8161B7A-86BE-E257-4DDF-3A6845AD1A43}"/>
                  </a:ext>
                </a:extLst>
              </p:cNvPr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401;p42">
                <a:extLst>
                  <a:ext uri="{FF2B5EF4-FFF2-40B4-BE49-F238E27FC236}">
                    <a16:creationId xmlns:a16="http://schemas.microsoft.com/office/drawing/2014/main" id="{CF9957A6-E8CC-12D6-D8CE-9683077CB493}"/>
                  </a:ext>
                </a:extLst>
              </p:cNvPr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2402;p42">
              <a:extLst>
                <a:ext uri="{FF2B5EF4-FFF2-40B4-BE49-F238E27FC236}">
                  <a16:creationId xmlns:a16="http://schemas.microsoft.com/office/drawing/2014/main" id="{19333BC9-899A-0998-D43A-C8F36632E5B3}"/>
                </a:ext>
              </a:extLst>
            </p:cNvPr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34" name="Google Shape;2403;p42">
                <a:extLst>
                  <a:ext uri="{FF2B5EF4-FFF2-40B4-BE49-F238E27FC236}">
                    <a16:creationId xmlns:a16="http://schemas.microsoft.com/office/drawing/2014/main" id="{FFA4FC49-B988-D906-F60E-86E0F342077F}"/>
                  </a:ext>
                </a:extLst>
              </p:cNvPr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" name="Google Shape;2404;p42">
                <a:extLst>
                  <a:ext uri="{FF2B5EF4-FFF2-40B4-BE49-F238E27FC236}">
                    <a16:creationId xmlns:a16="http://schemas.microsoft.com/office/drawing/2014/main" id="{FDEB6736-8E5F-E915-4839-AFD375992848}"/>
                  </a:ext>
                </a:extLst>
              </p:cNvPr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36" name="Google Shape;2405;p42">
                  <a:extLst>
                    <a:ext uri="{FF2B5EF4-FFF2-40B4-BE49-F238E27FC236}">
                      <a16:creationId xmlns:a16="http://schemas.microsoft.com/office/drawing/2014/main" id="{D97DCDA3-CBED-BDC5-3AFE-F16201BC7D04}"/>
                    </a:ext>
                  </a:extLst>
                </p:cNvPr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406;p42">
                  <a:extLst>
                    <a:ext uri="{FF2B5EF4-FFF2-40B4-BE49-F238E27FC236}">
                      <a16:creationId xmlns:a16="http://schemas.microsoft.com/office/drawing/2014/main" id="{2034F39A-E55D-B7CE-4CD1-4F54F6C8F115}"/>
                    </a:ext>
                  </a:extLst>
                </p:cNvPr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407;p42">
                  <a:extLst>
                    <a:ext uri="{FF2B5EF4-FFF2-40B4-BE49-F238E27FC236}">
                      <a16:creationId xmlns:a16="http://schemas.microsoft.com/office/drawing/2014/main" id="{374AD145-FFAC-1AD5-674F-4731F5BAA246}"/>
                    </a:ext>
                  </a:extLst>
                </p:cNvPr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408;p42">
                  <a:extLst>
                    <a:ext uri="{FF2B5EF4-FFF2-40B4-BE49-F238E27FC236}">
                      <a16:creationId xmlns:a16="http://schemas.microsoft.com/office/drawing/2014/main" id="{5670B939-C751-1E89-D268-58BAC95A73B5}"/>
                    </a:ext>
                  </a:extLst>
                </p:cNvPr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409;p42">
                  <a:extLst>
                    <a:ext uri="{FF2B5EF4-FFF2-40B4-BE49-F238E27FC236}">
                      <a16:creationId xmlns:a16="http://schemas.microsoft.com/office/drawing/2014/main" id="{E286F7B6-1563-72CB-4EBC-4E045B4E761B}"/>
                    </a:ext>
                  </a:extLst>
                </p:cNvPr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410;p42">
                  <a:extLst>
                    <a:ext uri="{FF2B5EF4-FFF2-40B4-BE49-F238E27FC236}">
                      <a16:creationId xmlns:a16="http://schemas.microsoft.com/office/drawing/2014/main" id="{A1DE1F63-16AF-B153-6461-342F946EE5B9}"/>
                    </a:ext>
                  </a:extLst>
                </p:cNvPr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411;p42">
                  <a:extLst>
                    <a:ext uri="{FF2B5EF4-FFF2-40B4-BE49-F238E27FC236}">
                      <a16:creationId xmlns:a16="http://schemas.microsoft.com/office/drawing/2014/main" id="{76D00244-4C4C-E6AA-2C4F-2EEECDB0F0BD}"/>
                    </a:ext>
                  </a:extLst>
                </p:cNvPr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412;p42">
                  <a:extLst>
                    <a:ext uri="{FF2B5EF4-FFF2-40B4-BE49-F238E27FC236}">
                      <a16:creationId xmlns:a16="http://schemas.microsoft.com/office/drawing/2014/main" id="{3727C84F-322F-E4A1-D850-4435849BC84F}"/>
                    </a:ext>
                  </a:extLst>
                </p:cNvPr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" name="Google Shape;2413;p42">
              <a:extLst>
                <a:ext uri="{FF2B5EF4-FFF2-40B4-BE49-F238E27FC236}">
                  <a16:creationId xmlns:a16="http://schemas.microsoft.com/office/drawing/2014/main" id="{A0A33EE7-C3A7-D7F7-D68F-7A59EAC6DA2A}"/>
                </a:ext>
              </a:extLst>
            </p:cNvPr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" name="Google Shape;2414;p42">
                <a:extLst>
                  <a:ext uri="{FF2B5EF4-FFF2-40B4-BE49-F238E27FC236}">
                    <a16:creationId xmlns:a16="http://schemas.microsoft.com/office/drawing/2014/main" id="{1AE7AAB6-1950-A3E9-8FEE-59A2E4993B3A}"/>
                  </a:ext>
                </a:extLst>
              </p:cNvPr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" name="Google Shape;2415;p42">
                <a:extLst>
                  <a:ext uri="{FF2B5EF4-FFF2-40B4-BE49-F238E27FC236}">
                    <a16:creationId xmlns:a16="http://schemas.microsoft.com/office/drawing/2014/main" id="{A21AA60E-A9BA-4542-24B1-62E5B4B32A90}"/>
                  </a:ext>
                </a:extLst>
              </p:cNvPr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6" name="Google Shape;2416;p42">
                  <a:extLst>
                    <a:ext uri="{FF2B5EF4-FFF2-40B4-BE49-F238E27FC236}">
                      <a16:creationId xmlns:a16="http://schemas.microsoft.com/office/drawing/2014/main" id="{B139A168-778B-17E2-560C-7C93CE65F330}"/>
                    </a:ext>
                  </a:extLst>
                </p:cNvPr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417;p42">
                  <a:extLst>
                    <a:ext uri="{FF2B5EF4-FFF2-40B4-BE49-F238E27FC236}">
                      <a16:creationId xmlns:a16="http://schemas.microsoft.com/office/drawing/2014/main" id="{E9C65067-F54B-4A9E-45D4-02F8D943351C}"/>
                    </a:ext>
                  </a:extLst>
                </p:cNvPr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418;p42">
                  <a:extLst>
                    <a:ext uri="{FF2B5EF4-FFF2-40B4-BE49-F238E27FC236}">
                      <a16:creationId xmlns:a16="http://schemas.microsoft.com/office/drawing/2014/main" id="{622C18B1-078B-A3E9-13D9-711248BB6F88}"/>
                    </a:ext>
                  </a:extLst>
                </p:cNvPr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419;p42">
                  <a:extLst>
                    <a:ext uri="{FF2B5EF4-FFF2-40B4-BE49-F238E27FC236}">
                      <a16:creationId xmlns:a16="http://schemas.microsoft.com/office/drawing/2014/main" id="{DA880FDE-92BB-AA2F-3C47-7FCC9B3B175F}"/>
                    </a:ext>
                  </a:extLst>
                </p:cNvPr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2420;p42">
                  <a:extLst>
                    <a:ext uri="{FF2B5EF4-FFF2-40B4-BE49-F238E27FC236}">
                      <a16:creationId xmlns:a16="http://schemas.microsoft.com/office/drawing/2014/main" id="{39937C23-F9E4-B433-0001-D32A3EC7DABC}"/>
                    </a:ext>
                  </a:extLst>
                </p:cNvPr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2421;p42">
                  <a:extLst>
                    <a:ext uri="{FF2B5EF4-FFF2-40B4-BE49-F238E27FC236}">
                      <a16:creationId xmlns:a16="http://schemas.microsoft.com/office/drawing/2014/main" id="{895413C7-513D-F190-B1C4-8C06D3EB7E31}"/>
                    </a:ext>
                  </a:extLst>
                </p:cNvPr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2422;p42">
                  <a:extLst>
                    <a:ext uri="{FF2B5EF4-FFF2-40B4-BE49-F238E27FC236}">
                      <a16:creationId xmlns:a16="http://schemas.microsoft.com/office/drawing/2014/main" id="{E7B785CF-5146-E9EE-4BA5-8294C8989305}"/>
                    </a:ext>
                  </a:extLst>
                </p:cNvPr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423;p42">
                  <a:extLst>
                    <a:ext uri="{FF2B5EF4-FFF2-40B4-BE49-F238E27FC236}">
                      <a16:creationId xmlns:a16="http://schemas.microsoft.com/office/drawing/2014/main" id="{1D821B26-68A5-A412-2F39-FA042BC336CF}"/>
                    </a:ext>
                  </a:extLst>
                </p:cNvPr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" name="Google Shape;2424;p42">
              <a:extLst>
                <a:ext uri="{FF2B5EF4-FFF2-40B4-BE49-F238E27FC236}">
                  <a16:creationId xmlns:a16="http://schemas.microsoft.com/office/drawing/2014/main" id="{DAF10879-3D10-54B3-4597-CEFD8D707AC2}"/>
                </a:ext>
              </a:extLst>
            </p:cNvPr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0" name="Google Shape;2425;p42">
                <a:extLst>
                  <a:ext uri="{FF2B5EF4-FFF2-40B4-BE49-F238E27FC236}">
                    <a16:creationId xmlns:a16="http://schemas.microsoft.com/office/drawing/2014/main" id="{11DA23F9-A4C7-C790-848C-7AF303DF94E0}"/>
                  </a:ext>
                </a:extLst>
              </p:cNvPr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426;p42">
                <a:extLst>
                  <a:ext uri="{FF2B5EF4-FFF2-40B4-BE49-F238E27FC236}">
                    <a16:creationId xmlns:a16="http://schemas.microsoft.com/office/drawing/2014/main" id="{D9FE1263-7841-E65E-8388-2B484F9D7C74}"/>
                  </a:ext>
                </a:extLst>
              </p:cNvPr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427;p42">
                <a:extLst>
                  <a:ext uri="{FF2B5EF4-FFF2-40B4-BE49-F238E27FC236}">
                    <a16:creationId xmlns:a16="http://schemas.microsoft.com/office/drawing/2014/main" id="{9303821E-F648-C83D-AAC5-6E50DBF23618}"/>
                  </a:ext>
                </a:extLst>
              </p:cNvPr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428;p42">
                <a:extLst>
                  <a:ext uri="{FF2B5EF4-FFF2-40B4-BE49-F238E27FC236}">
                    <a16:creationId xmlns:a16="http://schemas.microsoft.com/office/drawing/2014/main" id="{A2C2AF76-0B0D-A9DE-4C53-ED000010DE52}"/>
                  </a:ext>
                </a:extLst>
              </p:cNvPr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2429;p42">
              <a:extLst>
                <a:ext uri="{FF2B5EF4-FFF2-40B4-BE49-F238E27FC236}">
                  <a16:creationId xmlns:a16="http://schemas.microsoft.com/office/drawing/2014/main" id="{84C8F0B9-742D-D012-EA34-1B1B7E7182A6}"/>
                </a:ext>
              </a:extLst>
            </p:cNvPr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17" name="Google Shape;2430;p42">
                <a:extLst>
                  <a:ext uri="{FF2B5EF4-FFF2-40B4-BE49-F238E27FC236}">
                    <a16:creationId xmlns:a16="http://schemas.microsoft.com/office/drawing/2014/main" id="{F92B6DE9-937B-B81A-F701-AC81E99CBEFD}"/>
                  </a:ext>
                </a:extLst>
              </p:cNvPr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431;p42">
                <a:extLst>
                  <a:ext uri="{FF2B5EF4-FFF2-40B4-BE49-F238E27FC236}">
                    <a16:creationId xmlns:a16="http://schemas.microsoft.com/office/drawing/2014/main" id="{5A354508-22BE-F09F-D712-41ACD55DDECD}"/>
                  </a:ext>
                </a:extLst>
              </p:cNvPr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432;p42">
                <a:extLst>
                  <a:ext uri="{FF2B5EF4-FFF2-40B4-BE49-F238E27FC236}">
                    <a16:creationId xmlns:a16="http://schemas.microsoft.com/office/drawing/2014/main" id="{12ABD6EB-1AC0-6F87-207C-D8661D69F053}"/>
                  </a:ext>
                </a:extLst>
              </p:cNvPr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" name="Google Shape;2433;p42">
              <a:extLst>
                <a:ext uri="{FF2B5EF4-FFF2-40B4-BE49-F238E27FC236}">
                  <a16:creationId xmlns:a16="http://schemas.microsoft.com/office/drawing/2014/main" id="{1748B4C0-20C5-587A-EF08-CC8BBF8853EA}"/>
                </a:ext>
              </a:extLst>
            </p:cNvPr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34;p42">
              <a:extLst>
                <a:ext uri="{FF2B5EF4-FFF2-40B4-BE49-F238E27FC236}">
                  <a16:creationId xmlns:a16="http://schemas.microsoft.com/office/drawing/2014/main" id="{185D1C67-5806-83A8-1E2C-6602BC7DFB1A}"/>
                </a:ext>
              </a:extLst>
            </p:cNvPr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89" name="Google Shape;2489;p42"/>
          <p:cNvCxnSpPr>
            <a:cxnSpLocks/>
          </p:cNvCxnSpPr>
          <p:nvPr/>
        </p:nvCxnSpPr>
        <p:spPr>
          <a:xfrm>
            <a:off x="947058" y="1844185"/>
            <a:ext cx="1894113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87" name="Google Shape;2395;p42">
            <a:extLst>
              <a:ext uri="{FF2B5EF4-FFF2-40B4-BE49-F238E27FC236}">
                <a16:creationId xmlns:a16="http://schemas.microsoft.com/office/drawing/2014/main" id="{BDA6E7A8-48BA-62B6-F588-DD1F6950A9B6}"/>
              </a:ext>
            </a:extLst>
          </p:cNvPr>
          <p:cNvCxnSpPr>
            <a:cxnSpLocks/>
          </p:cNvCxnSpPr>
          <p:nvPr/>
        </p:nvCxnSpPr>
        <p:spPr>
          <a:xfrm>
            <a:off x="3507080" y="2802200"/>
            <a:ext cx="2074643" cy="456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50" name="Google Shape;2650;p44">
            <a:extLst>
              <a:ext uri="{FF2B5EF4-FFF2-40B4-BE49-F238E27FC236}">
                <a16:creationId xmlns:a16="http://schemas.microsoft.com/office/drawing/2014/main" id="{C0E0F96C-E976-E6D8-A0CE-43470C9D2955}"/>
              </a:ext>
            </a:extLst>
          </p:cNvPr>
          <p:cNvSpPr txBox="1"/>
          <p:nvPr/>
        </p:nvSpPr>
        <p:spPr>
          <a:xfrm flipH="1">
            <a:off x="947058" y="1315261"/>
            <a:ext cx="1972756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sz="2000" b="1" i="0">
                <a:solidFill>
                  <a:schemeClr val="bg2"/>
                </a:solidFill>
                <a:effectLst/>
                <a:latin typeface="Montserrat" pitchFamily="2" charset="0"/>
              </a:rPr>
              <a:t>The popularity of res. location</a:t>
            </a:r>
            <a:endParaRPr sz="2000" b="1">
              <a:solidFill>
                <a:schemeClr val="bg2"/>
              </a:solidFill>
              <a:latin typeface="Montserrat" pitchFamily="2" charset="0"/>
              <a:ea typeface="Passion One"/>
              <a:cs typeface="Passion One"/>
              <a:sym typeface="Passion One"/>
            </a:endParaRPr>
          </a:p>
        </p:txBody>
      </p:sp>
      <p:sp>
        <p:nvSpPr>
          <p:cNvPr id="2652" name="Google Shape;2650;p44">
            <a:extLst>
              <a:ext uri="{FF2B5EF4-FFF2-40B4-BE49-F238E27FC236}">
                <a16:creationId xmlns:a16="http://schemas.microsoft.com/office/drawing/2014/main" id="{C3BB01D1-EC2D-1B4C-49D6-ED3DD18AD3A9}"/>
              </a:ext>
            </a:extLst>
          </p:cNvPr>
          <p:cNvSpPr txBox="1"/>
          <p:nvPr/>
        </p:nvSpPr>
        <p:spPr>
          <a:xfrm flipH="1">
            <a:off x="6451244" y="1315261"/>
            <a:ext cx="1972756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sz="2000" b="1" i="0">
                <a:solidFill>
                  <a:schemeClr val="bg2"/>
                </a:solidFill>
                <a:effectLst/>
                <a:latin typeface="Montserrat" pitchFamily="2" charset="0"/>
              </a:rPr>
              <a:t>The variety of pizza flavor</a:t>
            </a:r>
            <a:endParaRPr sz="2000" b="1">
              <a:solidFill>
                <a:schemeClr val="bg2"/>
              </a:solidFill>
              <a:latin typeface="Montserrat" pitchFamily="2" charset="0"/>
              <a:ea typeface="Passion One"/>
              <a:cs typeface="Passion One"/>
              <a:sym typeface="Passion One"/>
            </a:endParaRPr>
          </a:p>
        </p:txBody>
      </p:sp>
      <p:cxnSp>
        <p:nvCxnSpPr>
          <p:cNvPr id="2655" name="Google Shape;2489;p42">
            <a:extLst>
              <a:ext uri="{FF2B5EF4-FFF2-40B4-BE49-F238E27FC236}">
                <a16:creationId xmlns:a16="http://schemas.microsoft.com/office/drawing/2014/main" id="{8F820B10-BA30-59BE-BD4E-B548985AD266}"/>
              </a:ext>
            </a:extLst>
          </p:cNvPr>
          <p:cNvCxnSpPr>
            <a:cxnSpLocks/>
          </p:cNvCxnSpPr>
          <p:nvPr/>
        </p:nvCxnSpPr>
        <p:spPr>
          <a:xfrm>
            <a:off x="6490565" y="1848684"/>
            <a:ext cx="1894113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656" name="Google Shape;2650;p44">
            <a:extLst>
              <a:ext uri="{FF2B5EF4-FFF2-40B4-BE49-F238E27FC236}">
                <a16:creationId xmlns:a16="http://schemas.microsoft.com/office/drawing/2014/main" id="{8DF4097D-C27B-A29E-3827-C8566D7A568F}"/>
              </a:ext>
            </a:extLst>
          </p:cNvPr>
          <p:cNvSpPr txBox="1"/>
          <p:nvPr/>
        </p:nvSpPr>
        <p:spPr>
          <a:xfrm flipH="1">
            <a:off x="6456302" y="4118622"/>
            <a:ext cx="1972756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GB" altLang="zh-CN" sz="2000" b="1" i="0">
                <a:solidFill>
                  <a:schemeClr val="bg2"/>
                </a:solidFill>
                <a:effectLst/>
                <a:latin typeface="Montserrat"/>
              </a:rPr>
              <a:t>The popularity of </a:t>
            </a:r>
            <a:r>
              <a:rPr lang="en-GB" altLang="zh-CN" sz="2000" b="1">
                <a:solidFill>
                  <a:schemeClr val="bg2"/>
                </a:solidFill>
                <a:latin typeface="Montserrat"/>
              </a:rPr>
              <a:t>certain pizza</a:t>
            </a:r>
            <a:r>
              <a:rPr lang="en-GB" altLang="zh-CN" sz="2000" b="1" i="0">
                <a:solidFill>
                  <a:schemeClr val="bg2"/>
                </a:solidFill>
                <a:effectLst/>
                <a:latin typeface="Montserrat"/>
              </a:rPr>
              <a:t> </a:t>
            </a:r>
            <a:r>
              <a:rPr lang="en-GB" altLang="zh-CN" sz="2000" b="1">
                <a:solidFill>
                  <a:schemeClr val="bg2"/>
                </a:solidFill>
                <a:latin typeface="Montserrat"/>
              </a:rPr>
              <a:t>flavors</a:t>
            </a:r>
            <a:endParaRPr lang="en-GB" sz="2000" b="1">
              <a:solidFill>
                <a:schemeClr val="bg2"/>
              </a:solidFill>
              <a:latin typeface="Montserrat"/>
              <a:ea typeface="Passion One"/>
              <a:cs typeface="Passion One"/>
              <a:sym typeface="Passion One"/>
            </a:endParaRPr>
          </a:p>
        </p:txBody>
      </p:sp>
      <p:cxnSp>
        <p:nvCxnSpPr>
          <p:cNvPr id="2657" name="Google Shape;2489;p42">
            <a:extLst>
              <a:ext uri="{FF2B5EF4-FFF2-40B4-BE49-F238E27FC236}">
                <a16:creationId xmlns:a16="http://schemas.microsoft.com/office/drawing/2014/main" id="{79EEED41-107C-CC10-9518-D1168FD0A6B2}"/>
              </a:ext>
            </a:extLst>
          </p:cNvPr>
          <p:cNvCxnSpPr>
            <a:cxnSpLocks/>
          </p:cNvCxnSpPr>
          <p:nvPr/>
        </p:nvCxnSpPr>
        <p:spPr>
          <a:xfrm>
            <a:off x="6490565" y="4798713"/>
            <a:ext cx="1894113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658" name="Google Shape;2650;p44">
            <a:extLst>
              <a:ext uri="{FF2B5EF4-FFF2-40B4-BE49-F238E27FC236}">
                <a16:creationId xmlns:a16="http://schemas.microsoft.com/office/drawing/2014/main" id="{7119C9B4-0911-AF38-A21C-C680AE74F1FA}"/>
              </a:ext>
            </a:extLst>
          </p:cNvPr>
          <p:cNvSpPr txBox="1"/>
          <p:nvPr/>
        </p:nvSpPr>
        <p:spPr>
          <a:xfrm flipH="1">
            <a:off x="947058" y="4265290"/>
            <a:ext cx="2111828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sz="2000" b="1" i="0">
                <a:solidFill>
                  <a:schemeClr val="bg2"/>
                </a:solidFill>
                <a:effectLst/>
                <a:latin typeface="Montserrat" pitchFamily="2" charset="0"/>
              </a:rPr>
              <a:t>The price of pizza</a:t>
            </a:r>
            <a:endParaRPr sz="2000" b="1">
              <a:solidFill>
                <a:schemeClr val="bg2"/>
              </a:solidFill>
              <a:latin typeface="Montserrat" pitchFamily="2" charset="0"/>
              <a:ea typeface="Passion One"/>
              <a:cs typeface="Passion One"/>
              <a:sym typeface="Passion One"/>
            </a:endParaRPr>
          </a:p>
        </p:txBody>
      </p:sp>
      <p:cxnSp>
        <p:nvCxnSpPr>
          <p:cNvPr id="2659" name="Google Shape;2489;p42">
            <a:extLst>
              <a:ext uri="{FF2B5EF4-FFF2-40B4-BE49-F238E27FC236}">
                <a16:creationId xmlns:a16="http://schemas.microsoft.com/office/drawing/2014/main" id="{16F96309-EDDD-AEAB-7DFF-F24C588B2C9E}"/>
              </a:ext>
            </a:extLst>
          </p:cNvPr>
          <p:cNvCxnSpPr>
            <a:cxnSpLocks/>
          </p:cNvCxnSpPr>
          <p:nvPr/>
        </p:nvCxnSpPr>
        <p:spPr>
          <a:xfrm>
            <a:off x="986379" y="4798713"/>
            <a:ext cx="1894113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436" name="矩形 2435">
            <a:extLst>
              <a:ext uri="{FF2B5EF4-FFF2-40B4-BE49-F238E27FC236}">
                <a16:creationId xmlns:a16="http://schemas.microsoft.com/office/drawing/2014/main" id="{70D5752A-1B3F-5A16-6F8F-A6EF508149F2}"/>
              </a:ext>
            </a:extLst>
          </p:cNvPr>
          <p:cNvSpPr/>
          <p:nvPr/>
        </p:nvSpPr>
        <p:spPr>
          <a:xfrm>
            <a:off x="4565293" y="2815631"/>
            <a:ext cx="1220901" cy="13054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3762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25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" de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" ac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/>
                                        <p:tgtEl>
                                          <p:spTgt spid="26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5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5" de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" ac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5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25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5" de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5" ac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/>
                                        <p:tgtEl>
                                          <p:spTgt spid="26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de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" ac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5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25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" de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5" ac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" de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5" accel="50000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6" grpId="0"/>
      <p:bldP spid="243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2" name="Google Shape;2642;p4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Examine the Model 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49" name="Google Shape;2649;p44"/>
          <p:cNvSpPr txBox="1"/>
          <p:nvPr/>
        </p:nvSpPr>
        <p:spPr>
          <a:xfrm flipH="1">
            <a:off x="881018" y="621547"/>
            <a:ext cx="7592743" cy="2713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50" b="0" i="0">
                <a:solidFill>
                  <a:srgbClr val="202124"/>
                </a:solidFill>
                <a:effectLst/>
                <a:latin typeface="Montserrat"/>
              </a:rPr>
              <a:t>The Akaike information criterion (</a:t>
            </a:r>
            <a:r>
              <a:rPr lang="en-US" altLang="zh-CN" sz="1850" b="1" i="0">
                <a:solidFill>
                  <a:srgbClr val="202124"/>
                </a:solidFill>
                <a:effectLst/>
                <a:latin typeface="Montserrat"/>
              </a:rPr>
              <a:t>AIC</a:t>
            </a:r>
            <a:r>
              <a:rPr lang="en-US" altLang="zh-CN" sz="1850" b="0" i="0">
                <a:solidFill>
                  <a:srgbClr val="202124"/>
                </a:solidFill>
                <a:effectLst/>
                <a:latin typeface="Montserrat"/>
              </a:rPr>
              <a:t>) and the Bayesian information criterion (</a:t>
            </a:r>
            <a:r>
              <a:rPr lang="en-US" altLang="zh-CN" sz="1850" b="1" i="0">
                <a:solidFill>
                  <a:srgbClr val="202124"/>
                </a:solidFill>
                <a:effectLst/>
                <a:latin typeface="Montserrat"/>
              </a:rPr>
              <a:t>BIC</a:t>
            </a:r>
            <a:r>
              <a:rPr lang="en-US" altLang="zh-CN" sz="1850" b="0" i="0">
                <a:solidFill>
                  <a:srgbClr val="202124"/>
                </a:solidFill>
                <a:effectLst/>
                <a:latin typeface="Montserrat"/>
              </a:rPr>
              <a:t>) provide measures of model performance that account for model complexity.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50" b="0" i="0">
                <a:solidFill>
                  <a:srgbClr val="202124"/>
                </a:solidFill>
                <a:effectLst/>
                <a:latin typeface="Montserrat"/>
              </a:rPr>
              <a:t>They </a:t>
            </a:r>
            <a:r>
              <a:rPr lang="en-US" altLang="zh-CN" sz="1850" b="0" i="0">
                <a:solidFill>
                  <a:srgbClr val="040C28"/>
                </a:solidFill>
                <a:effectLst/>
                <a:latin typeface="Montserrat"/>
              </a:rPr>
              <a:t>combine a term reflecting </a:t>
            </a:r>
            <a:r>
              <a:rPr lang="en-US" altLang="zh-CN" sz="1850" b="0" i="0">
                <a:solidFill>
                  <a:schemeClr val="bg2"/>
                </a:solidFill>
                <a:effectLst/>
                <a:latin typeface="Montserrat"/>
              </a:rPr>
              <a:t>how well the model fits the data</a:t>
            </a:r>
            <a:r>
              <a:rPr lang="en-US" altLang="zh-CN" sz="1850" b="0" i="0">
                <a:solidFill>
                  <a:srgbClr val="040C28"/>
                </a:solidFill>
                <a:effectLst/>
                <a:latin typeface="Montserrat"/>
              </a:rPr>
              <a:t> with a term that penalizes the model in proportion to its number of parameters</a:t>
            </a:r>
            <a:r>
              <a:rPr lang="en-US" altLang="zh-CN" sz="1850" b="0" i="0">
                <a:solidFill>
                  <a:srgbClr val="202124"/>
                </a:solidFill>
                <a:effectLst/>
                <a:latin typeface="Montserrat"/>
              </a:rPr>
              <a:t>.</a:t>
            </a:r>
            <a:endParaRPr lang="en-US" sz="18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7" name="Google Shape;2667;p44"/>
          <p:cNvSpPr txBox="1"/>
          <p:nvPr/>
        </p:nvSpPr>
        <p:spPr>
          <a:xfrm flipH="1">
            <a:off x="5937696" y="3229815"/>
            <a:ext cx="696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10,9%</a:t>
            </a:r>
            <a:endParaRPr sz="15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68" name="Google Shape;2668;p44"/>
          <p:cNvSpPr txBox="1"/>
          <p:nvPr/>
        </p:nvSpPr>
        <p:spPr>
          <a:xfrm flipH="1">
            <a:off x="6901721" y="3117565"/>
            <a:ext cx="696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32,7%</a:t>
            </a:r>
            <a:endParaRPr sz="15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5FBBB2FC-ED38-DDAC-43B0-26957A8002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3333"/>
          <a:stretch/>
        </p:blipFill>
        <p:spPr>
          <a:xfrm>
            <a:off x="770855" y="4521953"/>
            <a:ext cx="7645400" cy="389474"/>
          </a:xfrm>
          <a:prstGeom prst="rect">
            <a:avLst/>
          </a:prstGeom>
        </p:spPr>
      </p:pic>
      <p:pic>
        <p:nvPicPr>
          <p:cNvPr id="5" name="图片 4" descr="图片包含 日历&#10;&#10;描述已自动生成">
            <a:extLst>
              <a:ext uri="{FF2B5EF4-FFF2-40B4-BE49-F238E27FC236}">
                <a16:creationId xmlns:a16="http://schemas.microsoft.com/office/drawing/2014/main" id="{7B23553D-BAE0-E6A4-AD12-FD0451B0B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555" y="2985253"/>
            <a:ext cx="7632700" cy="1536700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FB2B0B64-C938-B280-DFA6-C3C75A4A8398}"/>
              </a:ext>
            </a:extLst>
          </p:cNvPr>
          <p:cNvSpPr/>
          <p:nvPr/>
        </p:nvSpPr>
        <p:spPr>
          <a:xfrm>
            <a:off x="1256245" y="3072483"/>
            <a:ext cx="1044901" cy="523332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CD6060AC-58A1-6AF5-15B9-B823618AA86D}"/>
              </a:ext>
            </a:extLst>
          </p:cNvPr>
          <p:cNvSpPr/>
          <p:nvPr/>
        </p:nvSpPr>
        <p:spPr>
          <a:xfrm>
            <a:off x="733794" y="4524738"/>
            <a:ext cx="1044901" cy="523332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4674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2" name="Google Shape;2642;p4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Examine the Model 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67" name="Google Shape;2667;p44"/>
          <p:cNvSpPr txBox="1"/>
          <p:nvPr/>
        </p:nvSpPr>
        <p:spPr>
          <a:xfrm flipH="1">
            <a:off x="5937347" y="3264625"/>
            <a:ext cx="696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10,9%</a:t>
            </a:r>
            <a:endParaRPr sz="15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68" name="Google Shape;2668;p44"/>
          <p:cNvSpPr txBox="1"/>
          <p:nvPr/>
        </p:nvSpPr>
        <p:spPr>
          <a:xfrm flipH="1">
            <a:off x="6901372" y="3152375"/>
            <a:ext cx="696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32,7%</a:t>
            </a:r>
            <a:endParaRPr sz="15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5FBBB2FC-ED38-DDAC-43B0-26957A8002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3333"/>
          <a:stretch/>
        </p:blipFill>
        <p:spPr>
          <a:xfrm>
            <a:off x="770506" y="4556763"/>
            <a:ext cx="7645400" cy="389474"/>
          </a:xfrm>
          <a:prstGeom prst="rect">
            <a:avLst/>
          </a:prstGeom>
        </p:spPr>
      </p:pic>
      <p:pic>
        <p:nvPicPr>
          <p:cNvPr id="5" name="图片 4" descr="图片包含 日历&#10;&#10;描述已自动生成">
            <a:extLst>
              <a:ext uri="{FF2B5EF4-FFF2-40B4-BE49-F238E27FC236}">
                <a16:creationId xmlns:a16="http://schemas.microsoft.com/office/drawing/2014/main" id="{7B23553D-BAE0-E6A4-AD12-FD0451B0B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206" y="3020063"/>
            <a:ext cx="7632700" cy="1536700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FB2B0B64-C938-B280-DFA6-C3C75A4A8398}"/>
              </a:ext>
            </a:extLst>
          </p:cNvPr>
          <p:cNvSpPr/>
          <p:nvPr/>
        </p:nvSpPr>
        <p:spPr>
          <a:xfrm>
            <a:off x="1255896" y="3107293"/>
            <a:ext cx="1044901" cy="523332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CD6060AC-58A1-6AF5-15B9-B823618AA86D}"/>
              </a:ext>
            </a:extLst>
          </p:cNvPr>
          <p:cNvSpPr/>
          <p:nvPr/>
        </p:nvSpPr>
        <p:spPr>
          <a:xfrm>
            <a:off x="733445" y="4559548"/>
            <a:ext cx="1044901" cy="523332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Google Shape;2649;p44">
            <a:extLst>
              <a:ext uri="{FF2B5EF4-FFF2-40B4-BE49-F238E27FC236}">
                <a16:creationId xmlns:a16="http://schemas.microsoft.com/office/drawing/2014/main" id="{26D10012-D984-5317-FACD-5397C3BBFE1B}"/>
              </a:ext>
            </a:extLst>
          </p:cNvPr>
          <p:cNvSpPr txBox="1"/>
          <p:nvPr/>
        </p:nvSpPr>
        <p:spPr>
          <a:xfrm flipH="1">
            <a:off x="785359" y="321946"/>
            <a:ext cx="7976839" cy="3602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sz="2400" b="0" i="0">
                <a:solidFill>
                  <a:schemeClr val="tx1"/>
                </a:solidFill>
                <a:effectLst/>
                <a:latin typeface="Montserrat"/>
              </a:rPr>
              <a:t>By comparing to other models, our choices of predictors are significant, which has the </a:t>
            </a:r>
            <a:r>
              <a:rPr lang="en" altLang="zh-CN" sz="2400" b="0" i="0">
                <a:solidFill>
                  <a:schemeClr val="bg2"/>
                </a:solidFill>
                <a:effectLst/>
                <a:latin typeface="Montserrat"/>
              </a:rPr>
              <a:t>smallest AIC and BIC</a:t>
            </a:r>
            <a:r>
              <a:rPr lang="en" altLang="zh-CN" sz="2400" b="0" i="0">
                <a:solidFill>
                  <a:schemeClr val="tx1"/>
                </a:solidFill>
                <a:effectLst/>
                <a:latin typeface="Montserrat"/>
              </a:rPr>
              <a:t>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sz="2400">
                <a:solidFill>
                  <a:schemeClr val="tx1"/>
                </a:solidFill>
                <a:latin typeface="Montserrat"/>
              </a:rPr>
              <a:t>T</a:t>
            </a:r>
            <a:r>
              <a:rPr lang="en" altLang="zh-CN" sz="2400" b="0" i="0">
                <a:solidFill>
                  <a:schemeClr val="tx1"/>
                </a:solidFill>
                <a:effectLst/>
                <a:latin typeface="Montserrat"/>
              </a:rPr>
              <a:t>he model is finalized!</a:t>
            </a:r>
            <a:endParaRPr sz="180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872064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" name="Google Shape;3092;p48"/>
          <p:cNvSpPr txBox="1">
            <a:spLocks noGrp="1"/>
          </p:cNvSpPr>
          <p:nvPr>
            <p:ph type="title"/>
          </p:nvPr>
        </p:nvSpPr>
        <p:spPr>
          <a:xfrm>
            <a:off x="720000" y="529512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Conclusion</a:t>
            </a:r>
            <a:endParaRPr sz="5400"/>
          </a:p>
        </p:txBody>
      </p:sp>
      <p:grpSp>
        <p:nvGrpSpPr>
          <p:cNvPr id="3150" name="Google Shape;3150;p48"/>
          <p:cNvGrpSpPr/>
          <p:nvPr/>
        </p:nvGrpSpPr>
        <p:grpSpPr>
          <a:xfrm>
            <a:off x="5617334" y="3499158"/>
            <a:ext cx="1837344" cy="1366238"/>
            <a:chOff x="719950" y="3609837"/>
            <a:chExt cx="1213169" cy="902105"/>
          </a:xfrm>
        </p:grpSpPr>
        <p:sp>
          <p:nvSpPr>
            <p:cNvPr id="3151" name="Google Shape;3151;p48"/>
            <p:cNvSpPr/>
            <p:nvPr/>
          </p:nvSpPr>
          <p:spPr>
            <a:xfrm>
              <a:off x="1090441" y="3712550"/>
              <a:ext cx="472187" cy="516426"/>
            </a:xfrm>
            <a:custGeom>
              <a:avLst/>
              <a:gdLst/>
              <a:ahLst/>
              <a:cxnLst/>
              <a:rect l="l" t="t" r="r" b="b"/>
              <a:pathLst>
                <a:path w="15327" h="16763" extrusionOk="0">
                  <a:moveTo>
                    <a:pt x="7677" y="0"/>
                  </a:moveTo>
                  <a:cubicBezTo>
                    <a:pt x="5306" y="0"/>
                    <a:pt x="2935" y="326"/>
                    <a:pt x="322" y="977"/>
                  </a:cubicBezTo>
                  <a:cubicBezTo>
                    <a:pt x="277" y="995"/>
                    <a:pt x="241" y="1004"/>
                    <a:pt x="206" y="1013"/>
                  </a:cubicBezTo>
                  <a:cubicBezTo>
                    <a:pt x="134" y="1031"/>
                    <a:pt x="63" y="1049"/>
                    <a:pt x="0" y="1058"/>
                  </a:cubicBezTo>
                  <a:lnTo>
                    <a:pt x="6995" y="16134"/>
                  </a:lnTo>
                  <a:cubicBezTo>
                    <a:pt x="7177" y="16553"/>
                    <a:pt x="7421" y="16763"/>
                    <a:pt x="7664" y="16763"/>
                  </a:cubicBezTo>
                  <a:cubicBezTo>
                    <a:pt x="7907" y="16763"/>
                    <a:pt x="8150" y="16553"/>
                    <a:pt x="8333" y="16134"/>
                  </a:cubicBezTo>
                  <a:lnTo>
                    <a:pt x="8877" y="14903"/>
                  </a:lnTo>
                  <a:lnTo>
                    <a:pt x="11678" y="8533"/>
                  </a:lnTo>
                  <a:lnTo>
                    <a:pt x="11767" y="8346"/>
                  </a:lnTo>
                  <a:lnTo>
                    <a:pt x="15327" y="1049"/>
                  </a:lnTo>
                  <a:cubicBezTo>
                    <a:pt x="15264" y="1040"/>
                    <a:pt x="15202" y="1031"/>
                    <a:pt x="15139" y="1013"/>
                  </a:cubicBezTo>
                  <a:cubicBezTo>
                    <a:pt x="15104" y="1004"/>
                    <a:pt x="15068" y="986"/>
                    <a:pt x="15032" y="977"/>
                  </a:cubicBezTo>
                  <a:cubicBezTo>
                    <a:pt x="12419" y="326"/>
                    <a:pt x="10048" y="0"/>
                    <a:pt x="7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8"/>
            <p:cNvSpPr/>
            <p:nvPr/>
          </p:nvSpPr>
          <p:spPr>
            <a:xfrm>
              <a:off x="1081107" y="3706296"/>
              <a:ext cx="490887" cy="528872"/>
            </a:xfrm>
            <a:custGeom>
              <a:avLst/>
              <a:gdLst/>
              <a:ahLst/>
              <a:cxnLst/>
              <a:rect l="l" t="t" r="r" b="b"/>
              <a:pathLst>
                <a:path w="15934" h="17167" extrusionOk="0">
                  <a:moveTo>
                    <a:pt x="7979" y="406"/>
                  </a:moveTo>
                  <a:cubicBezTo>
                    <a:pt x="10333" y="406"/>
                    <a:pt x="12686" y="730"/>
                    <a:pt x="15273" y="1376"/>
                  </a:cubicBezTo>
                  <a:lnTo>
                    <a:pt x="15300" y="1385"/>
                  </a:lnTo>
                  <a:cubicBezTo>
                    <a:pt x="15309" y="1385"/>
                    <a:pt x="15327" y="1394"/>
                    <a:pt x="15335" y="1394"/>
                  </a:cubicBezTo>
                  <a:lnTo>
                    <a:pt x="11883" y="8460"/>
                  </a:lnTo>
                  <a:lnTo>
                    <a:pt x="8993" y="15026"/>
                  </a:lnTo>
                  <a:lnTo>
                    <a:pt x="8448" y="16257"/>
                  </a:lnTo>
                  <a:cubicBezTo>
                    <a:pt x="8315" y="16578"/>
                    <a:pt x="8136" y="16765"/>
                    <a:pt x="7967" y="16765"/>
                  </a:cubicBezTo>
                  <a:cubicBezTo>
                    <a:pt x="7806" y="16765"/>
                    <a:pt x="7619" y="16578"/>
                    <a:pt x="7476" y="16257"/>
                  </a:cubicBezTo>
                  <a:lnTo>
                    <a:pt x="589" y="1403"/>
                  </a:lnTo>
                  <a:cubicBezTo>
                    <a:pt x="625" y="1394"/>
                    <a:pt x="651" y="1385"/>
                    <a:pt x="678" y="1376"/>
                  </a:cubicBezTo>
                  <a:cubicBezTo>
                    <a:pt x="3270" y="730"/>
                    <a:pt x="5625" y="406"/>
                    <a:pt x="7979" y="406"/>
                  </a:cubicBezTo>
                  <a:close/>
                  <a:moveTo>
                    <a:pt x="7979" y="0"/>
                  </a:moveTo>
                  <a:cubicBezTo>
                    <a:pt x="5591" y="0"/>
                    <a:pt x="3203" y="328"/>
                    <a:pt x="571" y="984"/>
                  </a:cubicBezTo>
                  <a:lnTo>
                    <a:pt x="553" y="993"/>
                  </a:lnTo>
                  <a:cubicBezTo>
                    <a:pt x="526" y="1002"/>
                    <a:pt x="500" y="1011"/>
                    <a:pt x="455" y="1020"/>
                  </a:cubicBezTo>
                  <a:cubicBezTo>
                    <a:pt x="393" y="1037"/>
                    <a:pt x="339" y="1046"/>
                    <a:pt x="277" y="1055"/>
                  </a:cubicBezTo>
                  <a:lnTo>
                    <a:pt x="0" y="1091"/>
                  </a:lnTo>
                  <a:lnTo>
                    <a:pt x="7110" y="16417"/>
                  </a:lnTo>
                  <a:cubicBezTo>
                    <a:pt x="7396" y="17069"/>
                    <a:pt x="7770" y="17167"/>
                    <a:pt x="7967" y="17167"/>
                  </a:cubicBezTo>
                  <a:cubicBezTo>
                    <a:pt x="8163" y="17167"/>
                    <a:pt x="8538" y="17069"/>
                    <a:pt x="8823" y="16417"/>
                  </a:cubicBezTo>
                  <a:lnTo>
                    <a:pt x="12168" y="8817"/>
                  </a:lnTo>
                  <a:lnTo>
                    <a:pt x="15933" y="1100"/>
                  </a:lnTo>
                  <a:lnTo>
                    <a:pt x="15666" y="1055"/>
                  </a:lnTo>
                  <a:cubicBezTo>
                    <a:pt x="15603" y="1046"/>
                    <a:pt x="15550" y="1037"/>
                    <a:pt x="15487" y="1020"/>
                  </a:cubicBezTo>
                  <a:cubicBezTo>
                    <a:pt x="15460" y="1011"/>
                    <a:pt x="15442" y="1002"/>
                    <a:pt x="15425" y="993"/>
                  </a:cubicBezTo>
                  <a:lnTo>
                    <a:pt x="15380" y="984"/>
                  </a:lnTo>
                  <a:cubicBezTo>
                    <a:pt x="12753" y="328"/>
                    <a:pt x="10366" y="0"/>
                    <a:pt x="7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8"/>
            <p:cNvSpPr/>
            <p:nvPr/>
          </p:nvSpPr>
          <p:spPr>
            <a:xfrm>
              <a:off x="1032184" y="3616153"/>
              <a:ext cx="596402" cy="129546"/>
            </a:xfrm>
            <a:custGeom>
              <a:avLst/>
              <a:gdLst/>
              <a:ahLst/>
              <a:cxnLst/>
              <a:rect l="l" t="t" r="r" b="b"/>
              <a:pathLst>
                <a:path w="19359" h="4205" extrusionOk="0">
                  <a:moveTo>
                    <a:pt x="9564" y="0"/>
                  </a:moveTo>
                  <a:cubicBezTo>
                    <a:pt x="6860" y="0"/>
                    <a:pt x="4157" y="382"/>
                    <a:pt x="1240" y="1144"/>
                  </a:cubicBezTo>
                  <a:cubicBezTo>
                    <a:pt x="473" y="1394"/>
                    <a:pt x="0" y="2063"/>
                    <a:pt x="0" y="2723"/>
                  </a:cubicBezTo>
                  <a:cubicBezTo>
                    <a:pt x="0" y="2893"/>
                    <a:pt x="27" y="3062"/>
                    <a:pt x="89" y="3223"/>
                  </a:cubicBezTo>
                  <a:cubicBezTo>
                    <a:pt x="343" y="3840"/>
                    <a:pt x="967" y="4205"/>
                    <a:pt x="1635" y="4205"/>
                  </a:cubicBezTo>
                  <a:cubicBezTo>
                    <a:pt x="1720" y="4205"/>
                    <a:pt x="1806" y="4199"/>
                    <a:pt x="1891" y="4187"/>
                  </a:cubicBezTo>
                  <a:cubicBezTo>
                    <a:pt x="1954" y="4178"/>
                    <a:pt x="2025" y="4160"/>
                    <a:pt x="2097" y="4142"/>
                  </a:cubicBezTo>
                  <a:cubicBezTo>
                    <a:pt x="2132" y="4133"/>
                    <a:pt x="2168" y="4124"/>
                    <a:pt x="2213" y="4106"/>
                  </a:cubicBezTo>
                  <a:cubicBezTo>
                    <a:pt x="4826" y="3455"/>
                    <a:pt x="7197" y="3129"/>
                    <a:pt x="9568" y="3129"/>
                  </a:cubicBezTo>
                  <a:cubicBezTo>
                    <a:pt x="11939" y="3129"/>
                    <a:pt x="14310" y="3455"/>
                    <a:pt x="16923" y="4106"/>
                  </a:cubicBezTo>
                  <a:cubicBezTo>
                    <a:pt x="16959" y="4115"/>
                    <a:pt x="16995" y="4133"/>
                    <a:pt x="17030" y="4142"/>
                  </a:cubicBezTo>
                  <a:cubicBezTo>
                    <a:pt x="17093" y="4160"/>
                    <a:pt x="17155" y="4169"/>
                    <a:pt x="17218" y="4178"/>
                  </a:cubicBezTo>
                  <a:cubicBezTo>
                    <a:pt x="17312" y="4192"/>
                    <a:pt x="17406" y="4199"/>
                    <a:pt x="17499" y="4199"/>
                  </a:cubicBezTo>
                  <a:cubicBezTo>
                    <a:pt x="18166" y="4199"/>
                    <a:pt x="18787" y="3841"/>
                    <a:pt x="19038" y="3223"/>
                  </a:cubicBezTo>
                  <a:cubicBezTo>
                    <a:pt x="19359" y="2420"/>
                    <a:pt x="18850" y="1457"/>
                    <a:pt x="17887" y="1144"/>
                  </a:cubicBezTo>
                  <a:cubicBezTo>
                    <a:pt x="14970" y="382"/>
                    <a:pt x="12267" y="0"/>
                    <a:pt x="9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8"/>
            <p:cNvSpPr/>
            <p:nvPr/>
          </p:nvSpPr>
          <p:spPr>
            <a:xfrm>
              <a:off x="1025869" y="3609837"/>
              <a:ext cx="603550" cy="142084"/>
            </a:xfrm>
            <a:custGeom>
              <a:avLst/>
              <a:gdLst/>
              <a:ahLst/>
              <a:cxnLst/>
              <a:rect l="l" t="t" r="r" b="b"/>
              <a:pathLst>
                <a:path w="19591" h="4612" extrusionOk="0">
                  <a:moveTo>
                    <a:pt x="9767" y="402"/>
                  </a:moveTo>
                  <a:cubicBezTo>
                    <a:pt x="12452" y="402"/>
                    <a:pt x="15135" y="783"/>
                    <a:pt x="18029" y="1546"/>
                  </a:cubicBezTo>
                  <a:cubicBezTo>
                    <a:pt x="18476" y="1688"/>
                    <a:pt x="18832" y="1992"/>
                    <a:pt x="19011" y="2384"/>
                  </a:cubicBezTo>
                  <a:cubicBezTo>
                    <a:pt x="19162" y="2705"/>
                    <a:pt x="19180" y="3044"/>
                    <a:pt x="19055" y="3348"/>
                  </a:cubicBezTo>
                  <a:cubicBezTo>
                    <a:pt x="18844" y="3873"/>
                    <a:pt x="18308" y="4206"/>
                    <a:pt x="17709" y="4206"/>
                  </a:cubicBezTo>
                  <a:cubicBezTo>
                    <a:pt x="17626" y="4206"/>
                    <a:pt x="17543" y="4199"/>
                    <a:pt x="17459" y="4186"/>
                  </a:cubicBezTo>
                  <a:cubicBezTo>
                    <a:pt x="17396" y="4177"/>
                    <a:pt x="17343" y="4168"/>
                    <a:pt x="17280" y="4151"/>
                  </a:cubicBezTo>
                  <a:cubicBezTo>
                    <a:pt x="17253" y="4142"/>
                    <a:pt x="17235" y="4133"/>
                    <a:pt x="17218" y="4124"/>
                  </a:cubicBezTo>
                  <a:lnTo>
                    <a:pt x="17173" y="4115"/>
                  </a:lnTo>
                  <a:cubicBezTo>
                    <a:pt x="14550" y="3455"/>
                    <a:pt x="12159" y="3134"/>
                    <a:pt x="9769" y="3134"/>
                  </a:cubicBezTo>
                  <a:cubicBezTo>
                    <a:pt x="7387" y="3134"/>
                    <a:pt x="4996" y="3455"/>
                    <a:pt x="2364" y="4115"/>
                  </a:cubicBezTo>
                  <a:lnTo>
                    <a:pt x="2346" y="4124"/>
                  </a:lnTo>
                  <a:cubicBezTo>
                    <a:pt x="2319" y="4133"/>
                    <a:pt x="2293" y="4142"/>
                    <a:pt x="2248" y="4151"/>
                  </a:cubicBezTo>
                  <a:cubicBezTo>
                    <a:pt x="2186" y="4168"/>
                    <a:pt x="2132" y="4177"/>
                    <a:pt x="2061" y="4186"/>
                  </a:cubicBezTo>
                  <a:cubicBezTo>
                    <a:pt x="1982" y="4198"/>
                    <a:pt x="1903" y="4203"/>
                    <a:pt x="1826" y="4203"/>
                  </a:cubicBezTo>
                  <a:cubicBezTo>
                    <a:pt x="1230" y="4203"/>
                    <a:pt x="695" y="3877"/>
                    <a:pt x="482" y="3348"/>
                  </a:cubicBezTo>
                  <a:cubicBezTo>
                    <a:pt x="428" y="3214"/>
                    <a:pt x="401" y="3071"/>
                    <a:pt x="401" y="2928"/>
                  </a:cubicBezTo>
                  <a:cubicBezTo>
                    <a:pt x="401" y="2322"/>
                    <a:pt x="856" y="1760"/>
                    <a:pt x="1499" y="1546"/>
                  </a:cubicBezTo>
                  <a:cubicBezTo>
                    <a:pt x="4398" y="783"/>
                    <a:pt x="7083" y="402"/>
                    <a:pt x="9767" y="402"/>
                  </a:cubicBezTo>
                  <a:close/>
                  <a:moveTo>
                    <a:pt x="9791" y="0"/>
                  </a:moveTo>
                  <a:cubicBezTo>
                    <a:pt x="7061" y="0"/>
                    <a:pt x="4331" y="388"/>
                    <a:pt x="1383" y="1162"/>
                  </a:cubicBezTo>
                  <a:cubicBezTo>
                    <a:pt x="571" y="1421"/>
                    <a:pt x="0" y="2152"/>
                    <a:pt x="0" y="2928"/>
                  </a:cubicBezTo>
                  <a:cubicBezTo>
                    <a:pt x="0" y="3125"/>
                    <a:pt x="36" y="3321"/>
                    <a:pt x="107" y="3499"/>
                  </a:cubicBezTo>
                  <a:cubicBezTo>
                    <a:pt x="384" y="4177"/>
                    <a:pt x="1071" y="4606"/>
                    <a:pt x="1829" y="4606"/>
                  </a:cubicBezTo>
                  <a:cubicBezTo>
                    <a:pt x="1927" y="4606"/>
                    <a:pt x="2025" y="4606"/>
                    <a:pt x="2114" y="4588"/>
                  </a:cubicBezTo>
                  <a:cubicBezTo>
                    <a:pt x="2204" y="4579"/>
                    <a:pt x="2284" y="4561"/>
                    <a:pt x="2346" y="4543"/>
                  </a:cubicBezTo>
                  <a:cubicBezTo>
                    <a:pt x="2391" y="4534"/>
                    <a:pt x="2427" y="4525"/>
                    <a:pt x="2471" y="4507"/>
                  </a:cubicBezTo>
                  <a:cubicBezTo>
                    <a:pt x="5063" y="3861"/>
                    <a:pt x="7418" y="3537"/>
                    <a:pt x="9772" y="3537"/>
                  </a:cubicBezTo>
                  <a:cubicBezTo>
                    <a:pt x="12126" y="3537"/>
                    <a:pt x="14479" y="3861"/>
                    <a:pt x="17066" y="4507"/>
                  </a:cubicBezTo>
                  <a:lnTo>
                    <a:pt x="17093" y="4516"/>
                  </a:lnTo>
                  <a:cubicBezTo>
                    <a:pt x="17128" y="4525"/>
                    <a:pt x="17155" y="4534"/>
                    <a:pt x="17173" y="4534"/>
                  </a:cubicBezTo>
                  <a:cubicBezTo>
                    <a:pt x="17244" y="4561"/>
                    <a:pt x="17316" y="4570"/>
                    <a:pt x="17396" y="4588"/>
                  </a:cubicBezTo>
                  <a:cubicBezTo>
                    <a:pt x="17501" y="4604"/>
                    <a:pt x="17605" y="4611"/>
                    <a:pt x="17707" y="4611"/>
                  </a:cubicBezTo>
                  <a:cubicBezTo>
                    <a:pt x="18470" y="4611"/>
                    <a:pt x="19155" y="4184"/>
                    <a:pt x="19430" y="3499"/>
                  </a:cubicBezTo>
                  <a:cubicBezTo>
                    <a:pt x="19591" y="3098"/>
                    <a:pt x="19573" y="2634"/>
                    <a:pt x="19377" y="2215"/>
                  </a:cubicBezTo>
                  <a:cubicBezTo>
                    <a:pt x="19154" y="1724"/>
                    <a:pt x="18707" y="1341"/>
                    <a:pt x="18145" y="1153"/>
                  </a:cubicBezTo>
                  <a:cubicBezTo>
                    <a:pt x="15219" y="384"/>
                    <a:pt x="12505" y="0"/>
                    <a:pt x="9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8"/>
            <p:cNvSpPr/>
            <p:nvPr/>
          </p:nvSpPr>
          <p:spPr>
            <a:xfrm>
              <a:off x="1566171" y="3701490"/>
              <a:ext cx="39896" cy="30469"/>
            </a:xfrm>
            <a:custGeom>
              <a:avLst/>
              <a:gdLst/>
              <a:ahLst/>
              <a:cxnLst/>
              <a:rect l="l" t="t" r="r" b="b"/>
              <a:pathLst>
                <a:path w="1295" h="989" extrusionOk="0">
                  <a:moveTo>
                    <a:pt x="1056" y="0"/>
                  </a:moveTo>
                  <a:cubicBezTo>
                    <a:pt x="976" y="0"/>
                    <a:pt x="902" y="51"/>
                    <a:pt x="875" y="132"/>
                  </a:cubicBezTo>
                  <a:cubicBezTo>
                    <a:pt x="786" y="373"/>
                    <a:pt x="527" y="542"/>
                    <a:pt x="197" y="578"/>
                  </a:cubicBezTo>
                  <a:cubicBezTo>
                    <a:pt x="81" y="596"/>
                    <a:pt x="1" y="694"/>
                    <a:pt x="19" y="810"/>
                  </a:cubicBezTo>
                  <a:cubicBezTo>
                    <a:pt x="28" y="908"/>
                    <a:pt x="117" y="988"/>
                    <a:pt x="224" y="988"/>
                  </a:cubicBezTo>
                  <a:cubicBezTo>
                    <a:pt x="224" y="988"/>
                    <a:pt x="233" y="988"/>
                    <a:pt x="242" y="979"/>
                  </a:cubicBezTo>
                  <a:cubicBezTo>
                    <a:pt x="732" y="926"/>
                    <a:pt x="1107" y="658"/>
                    <a:pt x="1250" y="275"/>
                  </a:cubicBezTo>
                  <a:cubicBezTo>
                    <a:pt x="1294" y="168"/>
                    <a:pt x="1241" y="52"/>
                    <a:pt x="1134" y="16"/>
                  </a:cubicBezTo>
                  <a:cubicBezTo>
                    <a:pt x="1108" y="5"/>
                    <a:pt x="1082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8"/>
            <p:cNvSpPr/>
            <p:nvPr/>
          </p:nvSpPr>
          <p:spPr>
            <a:xfrm>
              <a:off x="1363889" y="3683837"/>
              <a:ext cx="31639" cy="14048"/>
            </a:xfrm>
            <a:custGeom>
              <a:avLst/>
              <a:gdLst/>
              <a:ahLst/>
              <a:cxnLst/>
              <a:rect l="l" t="t" r="r" b="b"/>
              <a:pathLst>
                <a:path w="1027" h="456" extrusionOk="0">
                  <a:moveTo>
                    <a:pt x="224" y="0"/>
                  </a:moveTo>
                  <a:cubicBezTo>
                    <a:pt x="108" y="0"/>
                    <a:pt x="19" y="80"/>
                    <a:pt x="10" y="196"/>
                  </a:cubicBezTo>
                  <a:cubicBezTo>
                    <a:pt x="1" y="303"/>
                    <a:pt x="90" y="402"/>
                    <a:pt x="197" y="410"/>
                  </a:cubicBezTo>
                  <a:cubicBezTo>
                    <a:pt x="438" y="419"/>
                    <a:pt x="563" y="428"/>
                    <a:pt x="804" y="446"/>
                  </a:cubicBezTo>
                  <a:cubicBezTo>
                    <a:pt x="813" y="446"/>
                    <a:pt x="813" y="455"/>
                    <a:pt x="822" y="455"/>
                  </a:cubicBezTo>
                  <a:cubicBezTo>
                    <a:pt x="929" y="455"/>
                    <a:pt x="1009" y="375"/>
                    <a:pt x="1018" y="268"/>
                  </a:cubicBezTo>
                  <a:cubicBezTo>
                    <a:pt x="1027" y="152"/>
                    <a:pt x="947" y="54"/>
                    <a:pt x="839" y="45"/>
                  </a:cubicBezTo>
                  <a:cubicBezTo>
                    <a:pt x="590" y="27"/>
                    <a:pt x="465" y="18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8"/>
            <p:cNvSpPr/>
            <p:nvPr/>
          </p:nvSpPr>
          <p:spPr>
            <a:xfrm>
              <a:off x="1407604" y="3687657"/>
              <a:ext cx="135522" cy="37431"/>
            </a:xfrm>
            <a:custGeom>
              <a:avLst/>
              <a:gdLst/>
              <a:ahLst/>
              <a:cxnLst/>
              <a:rect l="l" t="t" r="r" b="b"/>
              <a:pathLst>
                <a:path w="4399" h="1215" extrusionOk="0">
                  <a:moveTo>
                    <a:pt x="216" y="0"/>
                  </a:moveTo>
                  <a:cubicBezTo>
                    <a:pt x="115" y="0"/>
                    <a:pt x="26" y="78"/>
                    <a:pt x="9" y="179"/>
                  </a:cubicBezTo>
                  <a:cubicBezTo>
                    <a:pt x="0" y="295"/>
                    <a:pt x="81" y="394"/>
                    <a:pt x="188" y="411"/>
                  </a:cubicBezTo>
                  <a:cubicBezTo>
                    <a:pt x="1793" y="599"/>
                    <a:pt x="2561" y="750"/>
                    <a:pt x="4113" y="1205"/>
                  </a:cubicBezTo>
                  <a:cubicBezTo>
                    <a:pt x="4131" y="1205"/>
                    <a:pt x="4158" y="1214"/>
                    <a:pt x="4175" y="1214"/>
                  </a:cubicBezTo>
                  <a:cubicBezTo>
                    <a:pt x="4256" y="1214"/>
                    <a:pt x="4345" y="1152"/>
                    <a:pt x="4363" y="1063"/>
                  </a:cubicBezTo>
                  <a:cubicBezTo>
                    <a:pt x="4398" y="956"/>
                    <a:pt x="4336" y="849"/>
                    <a:pt x="4229" y="813"/>
                  </a:cubicBezTo>
                  <a:cubicBezTo>
                    <a:pt x="2668" y="358"/>
                    <a:pt x="1847" y="197"/>
                    <a:pt x="232" y="1"/>
                  </a:cubicBezTo>
                  <a:cubicBezTo>
                    <a:pt x="227" y="1"/>
                    <a:pt x="22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8"/>
            <p:cNvSpPr/>
            <p:nvPr/>
          </p:nvSpPr>
          <p:spPr>
            <a:xfrm>
              <a:off x="1205877" y="3927401"/>
              <a:ext cx="99785" cy="210200"/>
            </a:xfrm>
            <a:custGeom>
              <a:avLst/>
              <a:gdLst/>
              <a:ahLst/>
              <a:cxnLst/>
              <a:rect l="l" t="t" r="r" b="b"/>
              <a:pathLst>
                <a:path w="3239" h="6823" extrusionOk="0">
                  <a:moveTo>
                    <a:pt x="231" y="0"/>
                  </a:moveTo>
                  <a:cubicBezTo>
                    <a:pt x="205" y="0"/>
                    <a:pt x="178" y="5"/>
                    <a:pt x="152" y="16"/>
                  </a:cubicBezTo>
                  <a:cubicBezTo>
                    <a:pt x="54" y="61"/>
                    <a:pt x="0" y="185"/>
                    <a:pt x="45" y="284"/>
                  </a:cubicBezTo>
                  <a:lnTo>
                    <a:pt x="2828" y="6698"/>
                  </a:lnTo>
                  <a:cubicBezTo>
                    <a:pt x="2864" y="6778"/>
                    <a:pt x="2935" y="6823"/>
                    <a:pt x="3016" y="6823"/>
                  </a:cubicBezTo>
                  <a:cubicBezTo>
                    <a:pt x="3042" y="6823"/>
                    <a:pt x="3069" y="6814"/>
                    <a:pt x="3096" y="6805"/>
                  </a:cubicBezTo>
                  <a:cubicBezTo>
                    <a:pt x="3194" y="6760"/>
                    <a:pt x="3239" y="6644"/>
                    <a:pt x="3194" y="6537"/>
                  </a:cubicBezTo>
                  <a:lnTo>
                    <a:pt x="420" y="123"/>
                  </a:lnTo>
                  <a:cubicBezTo>
                    <a:pt x="386" y="49"/>
                    <a:pt x="311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8"/>
            <p:cNvSpPr/>
            <p:nvPr/>
          </p:nvSpPr>
          <p:spPr>
            <a:xfrm>
              <a:off x="1171249" y="3847086"/>
              <a:ext cx="34936" cy="60475"/>
            </a:xfrm>
            <a:custGeom>
              <a:avLst/>
              <a:gdLst/>
              <a:ahLst/>
              <a:cxnLst/>
              <a:rect l="l" t="t" r="r" b="b"/>
              <a:pathLst>
                <a:path w="1134" h="1963" extrusionOk="0">
                  <a:moveTo>
                    <a:pt x="231" y="1"/>
                  </a:moveTo>
                  <a:cubicBezTo>
                    <a:pt x="204" y="1"/>
                    <a:pt x="177" y="6"/>
                    <a:pt x="152" y="18"/>
                  </a:cubicBezTo>
                  <a:cubicBezTo>
                    <a:pt x="45" y="63"/>
                    <a:pt x="0" y="179"/>
                    <a:pt x="45" y="286"/>
                  </a:cubicBezTo>
                  <a:lnTo>
                    <a:pt x="714" y="1838"/>
                  </a:lnTo>
                  <a:cubicBezTo>
                    <a:pt x="750" y="1918"/>
                    <a:pt x="821" y="1963"/>
                    <a:pt x="901" y="1963"/>
                  </a:cubicBezTo>
                  <a:cubicBezTo>
                    <a:pt x="928" y="1963"/>
                    <a:pt x="955" y="1954"/>
                    <a:pt x="982" y="1945"/>
                  </a:cubicBezTo>
                  <a:cubicBezTo>
                    <a:pt x="1089" y="1900"/>
                    <a:pt x="1133" y="1784"/>
                    <a:pt x="1089" y="1677"/>
                  </a:cubicBezTo>
                  <a:lnTo>
                    <a:pt x="411" y="125"/>
                  </a:lnTo>
                  <a:cubicBezTo>
                    <a:pt x="378" y="46"/>
                    <a:pt x="306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8"/>
            <p:cNvSpPr/>
            <p:nvPr/>
          </p:nvSpPr>
          <p:spPr>
            <a:xfrm>
              <a:off x="1789895" y="4431381"/>
              <a:ext cx="42915" cy="74215"/>
            </a:xfrm>
            <a:custGeom>
              <a:avLst/>
              <a:gdLst/>
              <a:ahLst/>
              <a:cxnLst/>
              <a:rect l="l" t="t" r="r" b="b"/>
              <a:pathLst>
                <a:path w="1393" h="2409" extrusionOk="0">
                  <a:moveTo>
                    <a:pt x="696" y="0"/>
                  </a:moveTo>
                  <a:cubicBezTo>
                    <a:pt x="313" y="0"/>
                    <a:pt x="1" y="312"/>
                    <a:pt x="1" y="696"/>
                  </a:cubicBezTo>
                  <a:lnTo>
                    <a:pt x="1" y="1713"/>
                  </a:lnTo>
                  <a:cubicBezTo>
                    <a:pt x="1" y="1909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6" y="2409"/>
                  </a:cubicBezTo>
                  <a:cubicBezTo>
                    <a:pt x="1080" y="2409"/>
                    <a:pt x="1392" y="2097"/>
                    <a:pt x="1392" y="1713"/>
                  </a:cubicBezTo>
                  <a:lnTo>
                    <a:pt x="1392" y="696"/>
                  </a:lnTo>
                  <a:cubicBezTo>
                    <a:pt x="1392" y="500"/>
                    <a:pt x="1321" y="330"/>
                    <a:pt x="1187" y="205"/>
                  </a:cubicBezTo>
                  <a:cubicBezTo>
                    <a:pt x="1062" y="72"/>
                    <a:pt x="893" y="0"/>
                    <a:pt x="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8"/>
            <p:cNvSpPr/>
            <p:nvPr/>
          </p:nvSpPr>
          <p:spPr>
            <a:xfrm>
              <a:off x="1783856" y="4425065"/>
              <a:ext cx="55269" cy="86877"/>
            </a:xfrm>
            <a:custGeom>
              <a:avLst/>
              <a:gdLst/>
              <a:ahLst/>
              <a:cxnLst/>
              <a:rect l="l" t="t" r="r" b="b"/>
              <a:pathLst>
                <a:path w="1794" h="2820" extrusionOk="0">
                  <a:moveTo>
                    <a:pt x="892" y="402"/>
                  </a:moveTo>
                  <a:cubicBezTo>
                    <a:pt x="1026" y="402"/>
                    <a:pt x="1151" y="455"/>
                    <a:pt x="1240" y="553"/>
                  </a:cubicBezTo>
                  <a:cubicBezTo>
                    <a:pt x="1338" y="642"/>
                    <a:pt x="1392" y="767"/>
                    <a:pt x="1392" y="901"/>
                  </a:cubicBezTo>
                  <a:lnTo>
                    <a:pt x="1392" y="1918"/>
                  </a:lnTo>
                  <a:cubicBezTo>
                    <a:pt x="1392" y="2195"/>
                    <a:pt x="1169" y="2409"/>
                    <a:pt x="892" y="2409"/>
                  </a:cubicBezTo>
                  <a:cubicBezTo>
                    <a:pt x="767" y="2409"/>
                    <a:pt x="634" y="2355"/>
                    <a:pt x="544" y="2266"/>
                  </a:cubicBezTo>
                  <a:cubicBezTo>
                    <a:pt x="455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02"/>
                    <a:pt x="892" y="402"/>
                  </a:cubicBezTo>
                  <a:close/>
                  <a:moveTo>
                    <a:pt x="892" y="0"/>
                  </a:moveTo>
                  <a:cubicBezTo>
                    <a:pt x="402" y="0"/>
                    <a:pt x="0" y="402"/>
                    <a:pt x="0" y="901"/>
                  </a:cubicBezTo>
                  <a:lnTo>
                    <a:pt x="0" y="1918"/>
                  </a:lnTo>
                  <a:cubicBezTo>
                    <a:pt x="0" y="2159"/>
                    <a:pt x="89" y="2382"/>
                    <a:pt x="259" y="2551"/>
                  </a:cubicBezTo>
                  <a:cubicBezTo>
                    <a:pt x="420" y="2721"/>
                    <a:pt x="651" y="2819"/>
                    <a:pt x="892" y="2819"/>
                  </a:cubicBezTo>
                  <a:cubicBezTo>
                    <a:pt x="1392" y="2819"/>
                    <a:pt x="1793" y="2418"/>
                    <a:pt x="1793" y="1918"/>
                  </a:cubicBezTo>
                  <a:lnTo>
                    <a:pt x="1793" y="901"/>
                  </a:lnTo>
                  <a:cubicBezTo>
                    <a:pt x="1793" y="660"/>
                    <a:pt x="1695" y="428"/>
                    <a:pt x="1535" y="268"/>
                  </a:cubicBezTo>
                  <a:cubicBezTo>
                    <a:pt x="1365" y="98"/>
                    <a:pt x="1133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8"/>
            <p:cNvSpPr/>
            <p:nvPr/>
          </p:nvSpPr>
          <p:spPr>
            <a:xfrm>
              <a:off x="820290" y="3895176"/>
              <a:ext cx="506260" cy="461188"/>
            </a:xfrm>
            <a:custGeom>
              <a:avLst/>
              <a:gdLst/>
              <a:ahLst/>
              <a:cxnLst/>
              <a:rect l="l" t="t" r="r" b="b"/>
              <a:pathLst>
                <a:path w="16433" h="14970" extrusionOk="0">
                  <a:moveTo>
                    <a:pt x="6093" y="0"/>
                  </a:moveTo>
                  <a:cubicBezTo>
                    <a:pt x="6075" y="9"/>
                    <a:pt x="6066" y="18"/>
                    <a:pt x="6049" y="36"/>
                  </a:cubicBezTo>
                  <a:cubicBezTo>
                    <a:pt x="5959" y="99"/>
                    <a:pt x="5879" y="170"/>
                    <a:pt x="5799" y="241"/>
                  </a:cubicBezTo>
                  <a:cubicBezTo>
                    <a:pt x="5683" y="330"/>
                    <a:pt x="5576" y="429"/>
                    <a:pt x="5478" y="527"/>
                  </a:cubicBezTo>
                  <a:cubicBezTo>
                    <a:pt x="5379" y="607"/>
                    <a:pt x="5290" y="696"/>
                    <a:pt x="5192" y="777"/>
                  </a:cubicBezTo>
                  <a:cubicBezTo>
                    <a:pt x="5103" y="866"/>
                    <a:pt x="5014" y="955"/>
                    <a:pt x="4924" y="1044"/>
                  </a:cubicBezTo>
                  <a:cubicBezTo>
                    <a:pt x="4835" y="1133"/>
                    <a:pt x="4746" y="1223"/>
                    <a:pt x="4657" y="1312"/>
                  </a:cubicBezTo>
                  <a:cubicBezTo>
                    <a:pt x="4577" y="1392"/>
                    <a:pt x="4496" y="1472"/>
                    <a:pt x="4416" y="1553"/>
                  </a:cubicBezTo>
                  <a:cubicBezTo>
                    <a:pt x="4318" y="1669"/>
                    <a:pt x="4211" y="1785"/>
                    <a:pt x="4113" y="1892"/>
                  </a:cubicBezTo>
                  <a:cubicBezTo>
                    <a:pt x="3970" y="2061"/>
                    <a:pt x="3827" y="2231"/>
                    <a:pt x="3684" y="2400"/>
                  </a:cubicBezTo>
                  <a:cubicBezTo>
                    <a:pt x="3631" y="2471"/>
                    <a:pt x="3568" y="2543"/>
                    <a:pt x="3515" y="2614"/>
                  </a:cubicBezTo>
                  <a:cubicBezTo>
                    <a:pt x="3444" y="2703"/>
                    <a:pt x="3372" y="2793"/>
                    <a:pt x="3310" y="2882"/>
                  </a:cubicBezTo>
                  <a:cubicBezTo>
                    <a:pt x="3256" y="2953"/>
                    <a:pt x="3203" y="3025"/>
                    <a:pt x="3149" y="3105"/>
                  </a:cubicBezTo>
                  <a:cubicBezTo>
                    <a:pt x="3087" y="3185"/>
                    <a:pt x="3024" y="3265"/>
                    <a:pt x="2971" y="3346"/>
                  </a:cubicBezTo>
                  <a:cubicBezTo>
                    <a:pt x="2730" y="3694"/>
                    <a:pt x="2498" y="4051"/>
                    <a:pt x="2284" y="4407"/>
                  </a:cubicBezTo>
                  <a:cubicBezTo>
                    <a:pt x="2239" y="4479"/>
                    <a:pt x="2204" y="4550"/>
                    <a:pt x="2159" y="4630"/>
                  </a:cubicBezTo>
                  <a:cubicBezTo>
                    <a:pt x="1963" y="4969"/>
                    <a:pt x="1784" y="5308"/>
                    <a:pt x="1615" y="5656"/>
                  </a:cubicBezTo>
                  <a:cubicBezTo>
                    <a:pt x="1508" y="5879"/>
                    <a:pt x="1410" y="6111"/>
                    <a:pt x="1311" y="6334"/>
                  </a:cubicBezTo>
                  <a:cubicBezTo>
                    <a:pt x="1204" y="6575"/>
                    <a:pt x="1115" y="6807"/>
                    <a:pt x="1026" y="7057"/>
                  </a:cubicBezTo>
                  <a:cubicBezTo>
                    <a:pt x="981" y="7173"/>
                    <a:pt x="937" y="7298"/>
                    <a:pt x="892" y="7414"/>
                  </a:cubicBezTo>
                  <a:cubicBezTo>
                    <a:pt x="856" y="7539"/>
                    <a:pt x="812" y="7664"/>
                    <a:pt x="776" y="7779"/>
                  </a:cubicBezTo>
                  <a:cubicBezTo>
                    <a:pt x="732" y="7904"/>
                    <a:pt x="696" y="8029"/>
                    <a:pt x="660" y="8154"/>
                  </a:cubicBezTo>
                  <a:cubicBezTo>
                    <a:pt x="589" y="8404"/>
                    <a:pt x="526" y="8654"/>
                    <a:pt x="464" y="8904"/>
                  </a:cubicBezTo>
                  <a:cubicBezTo>
                    <a:pt x="428" y="9037"/>
                    <a:pt x="402" y="9162"/>
                    <a:pt x="375" y="9287"/>
                  </a:cubicBezTo>
                  <a:cubicBezTo>
                    <a:pt x="348" y="9412"/>
                    <a:pt x="321" y="9546"/>
                    <a:pt x="294" y="9671"/>
                  </a:cubicBezTo>
                  <a:cubicBezTo>
                    <a:pt x="268" y="9805"/>
                    <a:pt x="250" y="9929"/>
                    <a:pt x="223" y="10063"/>
                  </a:cubicBezTo>
                  <a:cubicBezTo>
                    <a:pt x="178" y="10322"/>
                    <a:pt x="143" y="10581"/>
                    <a:pt x="116" y="10848"/>
                  </a:cubicBezTo>
                  <a:cubicBezTo>
                    <a:pt x="98" y="10973"/>
                    <a:pt x="89" y="11107"/>
                    <a:pt x="71" y="11241"/>
                  </a:cubicBezTo>
                  <a:cubicBezTo>
                    <a:pt x="63" y="11375"/>
                    <a:pt x="54" y="11508"/>
                    <a:pt x="45" y="11642"/>
                  </a:cubicBezTo>
                  <a:cubicBezTo>
                    <a:pt x="27" y="11830"/>
                    <a:pt x="18" y="12008"/>
                    <a:pt x="18" y="12195"/>
                  </a:cubicBezTo>
                  <a:cubicBezTo>
                    <a:pt x="9" y="12383"/>
                    <a:pt x="0" y="12570"/>
                    <a:pt x="0" y="12757"/>
                  </a:cubicBezTo>
                  <a:lnTo>
                    <a:pt x="0" y="14274"/>
                  </a:lnTo>
                  <a:cubicBezTo>
                    <a:pt x="0" y="14470"/>
                    <a:pt x="80" y="14640"/>
                    <a:pt x="205" y="14765"/>
                  </a:cubicBezTo>
                  <a:cubicBezTo>
                    <a:pt x="330" y="14890"/>
                    <a:pt x="509" y="14970"/>
                    <a:pt x="696" y="14970"/>
                  </a:cubicBezTo>
                  <a:cubicBezTo>
                    <a:pt x="1080" y="14970"/>
                    <a:pt x="1392" y="14658"/>
                    <a:pt x="1392" y="14274"/>
                  </a:cubicBezTo>
                  <a:lnTo>
                    <a:pt x="1392" y="13765"/>
                  </a:lnTo>
                  <a:cubicBezTo>
                    <a:pt x="1392" y="13382"/>
                    <a:pt x="1704" y="13079"/>
                    <a:pt x="2088" y="13079"/>
                  </a:cubicBezTo>
                  <a:cubicBezTo>
                    <a:pt x="2284" y="13079"/>
                    <a:pt x="2462" y="13150"/>
                    <a:pt x="2587" y="13275"/>
                  </a:cubicBezTo>
                  <a:cubicBezTo>
                    <a:pt x="2712" y="13400"/>
                    <a:pt x="2783" y="13578"/>
                    <a:pt x="2783" y="13765"/>
                  </a:cubicBezTo>
                  <a:lnTo>
                    <a:pt x="2783" y="13962"/>
                  </a:lnTo>
                  <a:cubicBezTo>
                    <a:pt x="2783" y="14158"/>
                    <a:pt x="2864" y="14327"/>
                    <a:pt x="2989" y="14452"/>
                  </a:cubicBezTo>
                  <a:cubicBezTo>
                    <a:pt x="3114" y="14586"/>
                    <a:pt x="3292" y="14658"/>
                    <a:pt x="3479" y="14658"/>
                  </a:cubicBezTo>
                  <a:cubicBezTo>
                    <a:pt x="3863" y="14658"/>
                    <a:pt x="4175" y="14345"/>
                    <a:pt x="4175" y="13962"/>
                  </a:cubicBezTo>
                  <a:lnTo>
                    <a:pt x="4175" y="12757"/>
                  </a:lnTo>
                  <a:lnTo>
                    <a:pt x="16433" y="12748"/>
                  </a:lnTo>
                  <a:lnTo>
                    <a:pt x="6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8"/>
            <p:cNvSpPr/>
            <p:nvPr/>
          </p:nvSpPr>
          <p:spPr>
            <a:xfrm>
              <a:off x="814221" y="3886643"/>
              <a:ext cx="525514" cy="476037"/>
            </a:xfrm>
            <a:custGeom>
              <a:avLst/>
              <a:gdLst/>
              <a:ahLst/>
              <a:cxnLst/>
              <a:rect l="l" t="t" r="r" b="b"/>
              <a:pathLst>
                <a:path w="17058" h="15452" extrusionOk="0">
                  <a:moveTo>
                    <a:pt x="6263" y="563"/>
                  </a:moveTo>
                  <a:lnTo>
                    <a:pt x="16201" y="12820"/>
                  </a:lnTo>
                  <a:lnTo>
                    <a:pt x="4176" y="12829"/>
                  </a:lnTo>
                  <a:lnTo>
                    <a:pt x="4176" y="14239"/>
                  </a:lnTo>
                  <a:cubicBezTo>
                    <a:pt x="4176" y="14515"/>
                    <a:pt x="3953" y="14738"/>
                    <a:pt x="3676" y="14738"/>
                  </a:cubicBezTo>
                  <a:cubicBezTo>
                    <a:pt x="3551" y="14738"/>
                    <a:pt x="3426" y="14685"/>
                    <a:pt x="3328" y="14587"/>
                  </a:cubicBezTo>
                  <a:cubicBezTo>
                    <a:pt x="3239" y="14497"/>
                    <a:pt x="3186" y="14373"/>
                    <a:pt x="3186" y="14239"/>
                  </a:cubicBezTo>
                  <a:lnTo>
                    <a:pt x="3186" y="14042"/>
                  </a:lnTo>
                  <a:cubicBezTo>
                    <a:pt x="3186" y="13802"/>
                    <a:pt x="3087" y="13570"/>
                    <a:pt x="2927" y="13409"/>
                  </a:cubicBezTo>
                  <a:cubicBezTo>
                    <a:pt x="2757" y="13249"/>
                    <a:pt x="2525" y="13150"/>
                    <a:pt x="2285" y="13150"/>
                  </a:cubicBezTo>
                  <a:cubicBezTo>
                    <a:pt x="1794" y="13150"/>
                    <a:pt x="1392" y="13552"/>
                    <a:pt x="1392" y="14042"/>
                  </a:cubicBezTo>
                  <a:lnTo>
                    <a:pt x="1392" y="14551"/>
                  </a:lnTo>
                  <a:cubicBezTo>
                    <a:pt x="1392" y="14819"/>
                    <a:pt x="1169" y="15042"/>
                    <a:pt x="893" y="15042"/>
                  </a:cubicBezTo>
                  <a:cubicBezTo>
                    <a:pt x="768" y="15042"/>
                    <a:pt x="634" y="14988"/>
                    <a:pt x="545" y="14899"/>
                  </a:cubicBezTo>
                  <a:cubicBezTo>
                    <a:pt x="456" y="14801"/>
                    <a:pt x="402" y="14685"/>
                    <a:pt x="402" y="14551"/>
                  </a:cubicBezTo>
                  <a:lnTo>
                    <a:pt x="402" y="13034"/>
                  </a:lnTo>
                  <a:cubicBezTo>
                    <a:pt x="402" y="12829"/>
                    <a:pt x="402" y="12651"/>
                    <a:pt x="411" y="12481"/>
                  </a:cubicBezTo>
                  <a:cubicBezTo>
                    <a:pt x="420" y="12267"/>
                    <a:pt x="429" y="12098"/>
                    <a:pt x="447" y="11928"/>
                  </a:cubicBezTo>
                  <a:cubicBezTo>
                    <a:pt x="456" y="11803"/>
                    <a:pt x="465" y="11669"/>
                    <a:pt x="474" y="11536"/>
                  </a:cubicBezTo>
                  <a:cubicBezTo>
                    <a:pt x="483" y="11402"/>
                    <a:pt x="500" y="11277"/>
                    <a:pt x="518" y="11143"/>
                  </a:cubicBezTo>
                  <a:cubicBezTo>
                    <a:pt x="536" y="10911"/>
                    <a:pt x="572" y="10661"/>
                    <a:pt x="625" y="10376"/>
                  </a:cubicBezTo>
                  <a:cubicBezTo>
                    <a:pt x="643" y="10242"/>
                    <a:pt x="670" y="10117"/>
                    <a:pt x="688" y="9983"/>
                  </a:cubicBezTo>
                  <a:cubicBezTo>
                    <a:pt x="706" y="9912"/>
                    <a:pt x="723" y="9850"/>
                    <a:pt x="732" y="9778"/>
                  </a:cubicBezTo>
                  <a:cubicBezTo>
                    <a:pt x="750" y="9716"/>
                    <a:pt x="759" y="9662"/>
                    <a:pt x="768" y="9609"/>
                  </a:cubicBezTo>
                  <a:cubicBezTo>
                    <a:pt x="795" y="9484"/>
                    <a:pt x="822" y="9359"/>
                    <a:pt x="857" y="9234"/>
                  </a:cubicBezTo>
                  <a:cubicBezTo>
                    <a:pt x="920" y="8984"/>
                    <a:pt x="982" y="8734"/>
                    <a:pt x="1053" y="8485"/>
                  </a:cubicBezTo>
                  <a:cubicBezTo>
                    <a:pt x="1080" y="8387"/>
                    <a:pt x="1107" y="8297"/>
                    <a:pt x="1143" y="8199"/>
                  </a:cubicBezTo>
                  <a:lnTo>
                    <a:pt x="1161" y="8119"/>
                  </a:lnTo>
                  <a:cubicBezTo>
                    <a:pt x="1205" y="8003"/>
                    <a:pt x="1241" y="7878"/>
                    <a:pt x="1285" y="7762"/>
                  </a:cubicBezTo>
                  <a:cubicBezTo>
                    <a:pt x="1321" y="7637"/>
                    <a:pt x="1366" y="7521"/>
                    <a:pt x="1410" y="7396"/>
                  </a:cubicBezTo>
                  <a:cubicBezTo>
                    <a:pt x="1500" y="7155"/>
                    <a:pt x="1598" y="6924"/>
                    <a:pt x="1696" y="6692"/>
                  </a:cubicBezTo>
                  <a:cubicBezTo>
                    <a:pt x="1785" y="6469"/>
                    <a:pt x="1892" y="6246"/>
                    <a:pt x="1999" y="6022"/>
                  </a:cubicBezTo>
                  <a:cubicBezTo>
                    <a:pt x="2160" y="5675"/>
                    <a:pt x="2347" y="5336"/>
                    <a:pt x="2534" y="5006"/>
                  </a:cubicBezTo>
                  <a:cubicBezTo>
                    <a:pt x="2570" y="4934"/>
                    <a:pt x="2615" y="4863"/>
                    <a:pt x="2659" y="4791"/>
                  </a:cubicBezTo>
                  <a:cubicBezTo>
                    <a:pt x="2864" y="4443"/>
                    <a:pt x="3087" y="4087"/>
                    <a:pt x="3337" y="3730"/>
                  </a:cubicBezTo>
                  <a:cubicBezTo>
                    <a:pt x="3391" y="3650"/>
                    <a:pt x="3444" y="3578"/>
                    <a:pt x="3507" y="3498"/>
                  </a:cubicBezTo>
                  <a:cubicBezTo>
                    <a:pt x="3560" y="3426"/>
                    <a:pt x="3614" y="3355"/>
                    <a:pt x="3676" y="3275"/>
                  </a:cubicBezTo>
                  <a:cubicBezTo>
                    <a:pt x="3739" y="3186"/>
                    <a:pt x="3801" y="3105"/>
                    <a:pt x="3864" y="3016"/>
                  </a:cubicBezTo>
                  <a:cubicBezTo>
                    <a:pt x="3926" y="2945"/>
                    <a:pt x="3980" y="2873"/>
                    <a:pt x="4042" y="2802"/>
                  </a:cubicBezTo>
                  <a:cubicBezTo>
                    <a:pt x="4194" y="2615"/>
                    <a:pt x="4328" y="2454"/>
                    <a:pt x="4452" y="2311"/>
                  </a:cubicBezTo>
                  <a:cubicBezTo>
                    <a:pt x="4559" y="2195"/>
                    <a:pt x="4667" y="2079"/>
                    <a:pt x="4765" y="1972"/>
                  </a:cubicBezTo>
                  <a:cubicBezTo>
                    <a:pt x="4836" y="1892"/>
                    <a:pt x="4916" y="1812"/>
                    <a:pt x="5006" y="1723"/>
                  </a:cubicBezTo>
                  <a:cubicBezTo>
                    <a:pt x="5068" y="1660"/>
                    <a:pt x="5130" y="1589"/>
                    <a:pt x="5193" y="1526"/>
                  </a:cubicBezTo>
                  <a:lnTo>
                    <a:pt x="5264" y="1464"/>
                  </a:lnTo>
                  <a:cubicBezTo>
                    <a:pt x="5345" y="1375"/>
                    <a:pt x="5434" y="1285"/>
                    <a:pt x="5532" y="1205"/>
                  </a:cubicBezTo>
                  <a:cubicBezTo>
                    <a:pt x="5621" y="1116"/>
                    <a:pt x="5710" y="1036"/>
                    <a:pt x="5808" y="946"/>
                  </a:cubicBezTo>
                  <a:cubicBezTo>
                    <a:pt x="5907" y="857"/>
                    <a:pt x="6014" y="768"/>
                    <a:pt x="6130" y="670"/>
                  </a:cubicBezTo>
                  <a:cubicBezTo>
                    <a:pt x="6174" y="634"/>
                    <a:pt x="6219" y="599"/>
                    <a:pt x="6263" y="563"/>
                  </a:cubicBezTo>
                  <a:close/>
                  <a:moveTo>
                    <a:pt x="6335" y="1"/>
                  </a:moveTo>
                  <a:lnTo>
                    <a:pt x="6174" y="108"/>
                  </a:lnTo>
                  <a:cubicBezTo>
                    <a:pt x="6156" y="126"/>
                    <a:pt x="6130" y="144"/>
                    <a:pt x="6112" y="161"/>
                  </a:cubicBezTo>
                  <a:cubicBezTo>
                    <a:pt x="6023" y="224"/>
                    <a:pt x="5942" y="295"/>
                    <a:pt x="5862" y="367"/>
                  </a:cubicBezTo>
                  <a:cubicBezTo>
                    <a:pt x="5746" y="456"/>
                    <a:pt x="5639" y="554"/>
                    <a:pt x="5541" y="652"/>
                  </a:cubicBezTo>
                  <a:cubicBezTo>
                    <a:pt x="5443" y="732"/>
                    <a:pt x="5345" y="822"/>
                    <a:pt x="5255" y="911"/>
                  </a:cubicBezTo>
                  <a:cubicBezTo>
                    <a:pt x="5157" y="991"/>
                    <a:pt x="5068" y="1089"/>
                    <a:pt x="4979" y="1178"/>
                  </a:cubicBezTo>
                  <a:lnTo>
                    <a:pt x="4907" y="1241"/>
                  </a:lnTo>
                  <a:cubicBezTo>
                    <a:pt x="4845" y="1312"/>
                    <a:pt x="4774" y="1375"/>
                    <a:pt x="4711" y="1446"/>
                  </a:cubicBezTo>
                  <a:cubicBezTo>
                    <a:pt x="4631" y="1526"/>
                    <a:pt x="4551" y="1607"/>
                    <a:pt x="4470" y="1696"/>
                  </a:cubicBezTo>
                  <a:cubicBezTo>
                    <a:pt x="4363" y="1812"/>
                    <a:pt x="4265" y="1919"/>
                    <a:pt x="4158" y="2035"/>
                  </a:cubicBezTo>
                  <a:cubicBezTo>
                    <a:pt x="4015" y="2195"/>
                    <a:pt x="3881" y="2356"/>
                    <a:pt x="3730" y="2543"/>
                  </a:cubicBezTo>
                  <a:cubicBezTo>
                    <a:pt x="3667" y="2624"/>
                    <a:pt x="3605" y="2695"/>
                    <a:pt x="3551" y="2766"/>
                  </a:cubicBezTo>
                  <a:cubicBezTo>
                    <a:pt x="3480" y="2856"/>
                    <a:pt x="3409" y="2945"/>
                    <a:pt x="3346" y="3034"/>
                  </a:cubicBezTo>
                  <a:cubicBezTo>
                    <a:pt x="3293" y="3105"/>
                    <a:pt x="3230" y="3186"/>
                    <a:pt x="3186" y="3257"/>
                  </a:cubicBezTo>
                  <a:cubicBezTo>
                    <a:pt x="3123" y="3337"/>
                    <a:pt x="3070" y="3418"/>
                    <a:pt x="2998" y="3507"/>
                  </a:cubicBezTo>
                  <a:cubicBezTo>
                    <a:pt x="2748" y="3864"/>
                    <a:pt x="2517" y="4229"/>
                    <a:pt x="2311" y="4577"/>
                  </a:cubicBezTo>
                  <a:cubicBezTo>
                    <a:pt x="2267" y="4649"/>
                    <a:pt x="2222" y="4729"/>
                    <a:pt x="2178" y="4809"/>
                  </a:cubicBezTo>
                  <a:cubicBezTo>
                    <a:pt x="1990" y="5139"/>
                    <a:pt x="1803" y="5487"/>
                    <a:pt x="1633" y="5844"/>
                  </a:cubicBezTo>
                  <a:cubicBezTo>
                    <a:pt x="1526" y="6076"/>
                    <a:pt x="1419" y="6308"/>
                    <a:pt x="1321" y="6531"/>
                  </a:cubicBezTo>
                  <a:cubicBezTo>
                    <a:pt x="1223" y="6772"/>
                    <a:pt x="1125" y="7004"/>
                    <a:pt x="1036" y="7263"/>
                  </a:cubicBezTo>
                  <a:cubicBezTo>
                    <a:pt x="991" y="7378"/>
                    <a:pt x="946" y="7503"/>
                    <a:pt x="902" y="7628"/>
                  </a:cubicBezTo>
                  <a:cubicBezTo>
                    <a:pt x="857" y="7753"/>
                    <a:pt x="822" y="7878"/>
                    <a:pt x="777" y="8003"/>
                  </a:cubicBezTo>
                  <a:lnTo>
                    <a:pt x="750" y="8074"/>
                  </a:lnTo>
                  <a:cubicBezTo>
                    <a:pt x="723" y="8181"/>
                    <a:pt x="697" y="8271"/>
                    <a:pt x="661" y="8378"/>
                  </a:cubicBezTo>
                  <a:cubicBezTo>
                    <a:pt x="590" y="8627"/>
                    <a:pt x="527" y="8877"/>
                    <a:pt x="465" y="9136"/>
                  </a:cubicBezTo>
                  <a:cubicBezTo>
                    <a:pt x="429" y="9261"/>
                    <a:pt x="402" y="9395"/>
                    <a:pt x="375" y="9528"/>
                  </a:cubicBezTo>
                  <a:cubicBezTo>
                    <a:pt x="358" y="9582"/>
                    <a:pt x="349" y="9636"/>
                    <a:pt x="340" y="9698"/>
                  </a:cubicBezTo>
                  <a:cubicBezTo>
                    <a:pt x="322" y="9769"/>
                    <a:pt x="304" y="9841"/>
                    <a:pt x="295" y="9912"/>
                  </a:cubicBezTo>
                  <a:cubicBezTo>
                    <a:pt x="268" y="10046"/>
                    <a:pt x="251" y="10171"/>
                    <a:pt x="224" y="10305"/>
                  </a:cubicBezTo>
                  <a:cubicBezTo>
                    <a:pt x="170" y="10599"/>
                    <a:pt x="135" y="10858"/>
                    <a:pt x="117" y="11099"/>
                  </a:cubicBezTo>
                  <a:cubicBezTo>
                    <a:pt x="99" y="11232"/>
                    <a:pt x="81" y="11366"/>
                    <a:pt x="72" y="11500"/>
                  </a:cubicBezTo>
                  <a:cubicBezTo>
                    <a:pt x="63" y="11634"/>
                    <a:pt x="45" y="11768"/>
                    <a:pt x="36" y="11901"/>
                  </a:cubicBezTo>
                  <a:cubicBezTo>
                    <a:pt x="28" y="12071"/>
                    <a:pt x="19" y="12249"/>
                    <a:pt x="10" y="12463"/>
                  </a:cubicBezTo>
                  <a:cubicBezTo>
                    <a:pt x="1" y="12633"/>
                    <a:pt x="1" y="12820"/>
                    <a:pt x="1" y="13034"/>
                  </a:cubicBezTo>
                  <a:lnTo>
                    <a:pt x="1" y="14551"/>
                  </a:lnTo>
                  <a:cubicBezTo>
                    <a:pt x="1" y="14792"/>
                    <a:pt x="90" y="15015"/>
                    <a:pt x="260" y="15184"/>
                  </a:cubicBezTo>
                  <a:cubicBezTo>
                    <a:pt x="429" y="15354"/>
                    <a:pt x="661" y="15452"/>
                    <a:pt x="893" y="15452"/>
                  </a:cubicBezTo>
                  <a:cubicBezTo>
                    <a:pt x="1392" y="15452"/>
                    <a:pt x="1794" y="15042"/>
                    <a:pt x="1794" y="14551"/>
                  </a:cubicBezTo>
                  <a:lnTo>
                    <a:pt x="1794" y="14042"/>
                  </a:lnTo>
                  <a:cubicBezTo>
                    <a:pt x="1794" y="13775"/>
                    <a:pt x="2017" y="13552"/>
                    <a:pt x="2285" y="13552"/>
                  </a:cubicBezTo>
                  <a:cubicBezTo>
                    <a:pt x="2418" y="13552"/>
                    <a:pt x="2543" y="13605"/>
                    <a:pt x="2641" y="13695"/>
                  </a:cubicBezTo>
                  <a:cubicBezTo>
                    <a:pt x="2731" y="13784"/>
                    <a:pt x="2784" y="13909"/>
                    <a:pt x="2784" y="14042"/>
                  </a:cubicBezTo>
                  <a:lnTo>
                    <a:pt x="2784" y="14239"/>
                  </a:lnTo>
                  <a:cubicBezTo>
                    <a:pt x="2784" y="14480"/>
                    <a:pt x="2873" y="14703"/>
                    <a:pt x="3043" y="14872"/>
                  </a:cubicBezTo>
                  <a:cubicBezTo>
                    <a:pt x="3212" y="15042"/>
                    <a:pt x="3444" y="15140"/>
                    <a:pt x="3676" y="15140"/>
                  </a:cubicBezTo>
                  <a:cubicBezTo>
                    <a:pt x="4176" y="15140"/>
                    <a:pt x="4577" y="14738"/>
                    <a:pt x="4577" y="14239"/>
                  </a:cubicBezTo>
                  <a:lnTo>
                    <a:pt x="4577" y="13240"/>
                  </a:lnTo>
                  <a:lnTo>
                    <a:pt x="17058" y="13231"/>
                  </a:lnTo>
                  <a:lnTo>
                    <a:pt x="6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8"/>
            <p:cNvSpPr/>
            <p:nvPr/>
          </p:nvSpPr>
          <p:spPr>
            <a:xfrm>
              <a:off x="1326519" y="3893236"/>
              <a:ext cx="506290" cy="578842"/>
            </a:xfrm>
            <a:custGeom>
              <a:avLst/>
              <a:gdLst/>
              <a:ahLst/>
              <a:cxnLst/>
              <a:rect l="l" t="t" r="r" b="b"/>
              <a:pathLst>
                <a:path w="16434" h="18789" extrusionOk="0">
                  <a:moveTo>
                    <a:pt x="10278" y="1"/>
                  </a:moveTo>
                  <a:lnTo>
                    <a:pt x="1" y="12811"/>
                  </a:lnTo>
                  <a:lnTo>
                    <a:pt x="9475" y="12803"/>
                  </a:lnTo>
                  <a:lnTo>
                    <a:pt x="9475" y="15399"/>
                  </a:lnTo>
                  <a:cubicBezTo>
                    <a:pt x="9475" y="15586"/>
                    <a:pt x="9555" y="15764"/>
                    <a:pt x="9680" y="15889"/>
                  </a:cubicBezTo>
                  <a:cubicBezTo>
                    <a:pt x="9805" y="16014"/>
                    <a:pt x="9983" y="16094"/>
                    <a:pt x="10171" y="16094"/>
                  </a:cubicBezTo>
                  <a:cubicBezTo>
                    <a:pt x="10554" y="16094"/>
                    <a:pt x="10866" y="15782"/>
                    <a:pt x="10866" y="15399"/>
                  </a:cubicBezTo>
                  <a:lnTo>
                    <a:pt x="10866" y="14471"/>
                  </a:lnTo>
                  <a:cubicBezTo>
                    <a:pt x="10866" y="14087"/>
                    <a:pt x="11179" y="13775"/>
                    <a:pt x="11562" y="13775"/>
                  </a:cubicBezTo>
                  <a:cubicBezTo>
                    <a:pt x="11759" y="13775"/>
                    <a:pt x="11928" y="13855"/>
                    <a:pt x="12053" y="13980"/>
                  </a:cubicBezTo>
                  <a:cubicBezTo>
                    <a:pt x="12187" y="14105"/>
                    <a:pt x="12258" y="14283"/>
                    <a:pt x="12258" y="14471"/>
                  </a:cubicBezTo>
                  <a:lnTo>
                    <a:pt x="12258" y="18093"/>
                  </a:lnTo>
                  <a:cubicBezTo>
                    <a:pt x="12258" y="18280"/>
                    <a:pt x="12338" y="18458"/>
                    <a:pt x="12463" y="18583"/>
                  </a:cubicBezTo>
                  <a:cubicBezTo>
                    <a:pt x="12588" y="18708"/>
                    <a:pt x="12767" y="18789"/>
                    <a:pt x="12954" y="18789"/>
                  </a:cubicBezTo>
                  <a:cubicBezTo>
                    <a:pt x="13338" y="18789"/>
                    <a:pt x="13650" y="18476"/>
                    <a:pt x="13650" y="18093"/>
                  </a:cubicBezTo>
                  <a:lnTo>
                    <a:pt x="13650" y="14203"/>
                  </a:lnTo>
                  <a:cubicBezTo>
                    <a:pt x="13650" y="13820"/>
                    <a:pt x="13962" y="13507"/>
                    <a:pt x="14346" y="13507"/>
                  </a:cubicBezTo>
                  <a:cubicBezTo>
                    <a:pt x="14542" y="13507"/>
                    <a:pt x="14711" y="13588"/>
                    <a:pt x="14836" y="13713"/>
                  </a:cubicBezTo>
                  <a:cubicBezTo>
                    <a:pt x="14970" y="13837"/>
                    <a:pt x="15042" y="14016"/>
                    <a:pt x="15042" y="14203"/>
                  </a:cubicBezTo>
                  <a:lnTo>
                    <a:pt x="15042" y="15818"/>
                  </a:lnTo>
                  <a:cubicBezTo>
                    <a:pt x="15042" y="16014"/>
                    <a:pt x="15122" y="16184"/>
                    <a:pt x="15247" y="16309"/>
                  </a:cubicBezTo>
                  <a:cubicBezTo>
                    <a:pt x="15372" y="16442"/>
                    <a:pt x="15550" y="16514"/>
                    <a:pt x="15737" y="16514"/>
                  </a:cubicBezTo>
                  <a:cubicBezTo>
                    <a:pt x="16121" y="16514"/>
                    <a:pt x="16433" y="16201"/>
                    <a:pt x="16433" y="15818"/>
                  </a:cubicBezTo>
                  <a:lnTo>
                    <a:pt x="16433" y="12803"/>
                  </a:lnTo>
                  <a:cubicBezTo>
                    <a:pt x="16433" y="11563"/>
                    <a:pt x="16290" y="10358"/>
                    <a:pt x="16032" y="9207"/>
                  </a:cubicBezTo>
                  <a:cubicBezTo>
                    <a:pt x="15202" y="5514"/>
                    <a:pt x="13132" y="2294"/>
                    <a:pt x="10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8"/>
            <p:cNvSpPr/>
            <p:nvPr/>
          </p:nvSpPr>
          <p:spPr>
            <a:xfrm>
              <a:off x="1313611" y="3884455"/>
              <a:ext cx="525514" cy="593661"/>
            </a:xfrm>
            <a:custGeom>
              <a:avLst/>
              <a:gdLst/>
              <a:ahLst/>
              <a:cxnLst/>
              <a:rect l="l" t="t" r="r" b="b"/>
              <a:pathLst>
                <a:path w="17058" h="19270" extrusionOk="0">
                  <a:moveTo>
                    <a:pt x="10723" y="571"/>
                  </a:moveTo>
                  <a:cubicBezTo>
                    <a:pt x="13507" y="2864"/>
                    <a:pt x="15469" y="6040"/>
                    <a:pt x="16254" y="9537"/>
                  </a:cubicBezTo>
                  <a:cubicBezTo>
                    <a:pt x="16513" y="10688"/>
                    <a:pt x="16647" y="11883"/>
                    <a:pt x="16656" y="13088"/>
                  </a:cubicBezTo>
                  <a:lnTo>
                    <a:pt x="16656" y="16103"/>
                  </a:lnTo>
                  <a:cubicBezTo>
                    <a:pt x="16656" y="16379"/>
                    <a:pt x="16433" y="16602"/>
                    <a:pt x="16156" y="16602"/>
                  </a:cubicBezTo>
                  <a:cubicBezTo>
                    <a:pt x="16031" y="16602"/>
                    <a:pt x="15898" y="16549"/>
                    <a:pt x="15808" y="16451"/>
                  </a:cubicBezTo>
                  <a:cubicBezTo>
                    <a:pt x="15719" y="16362"/>
                    <a:pt x="15666" y="16237"/>
                    <a:pt x="15666" y="16103"/>
                  </a:cubicBezTo>
                  <a:lnTo>
                    <a:pt x="15666" y="14488"/>
                  </a:lnTo>
                  <a:cubicBezTo>
                    <a:pt x="15666" y="14256"/>
                    <a:pt x="15568" y="14024"/>
                    <a:pt x="15407" y="13855"/>
                  </a:cubicBezTo>
                  <a:cubicBezTo>
                    <a:pt x="15237" y="13685"/>
                    <a:pt x="15006" y="13596"/>
                    <a:pt x="14765" y="13596"/>
                  </a:cubicBezTo>
                  <a:cubicBezTo>
                    <a:pt x="14274" y="13596"/>
                    <a:pt x="13873" y="13998"/>
                    <a:pt x="13873" y="14488"/>
                  </a:cubicBezTo>
                  <a:lnTo>
                    <a:pt x="13873" y="18378"/>
                  </a:lnTo>
                  <a:cubicBezTo>
                    <a:pt x="13873" y="18645"/>
                    <a:pt x="13650" y="18868"/>
                    <a:pt x="13373" y="18868"/>
                  </a:cubicBezTo>
                  <a:cubicBezTo>
                    <a:pt x="13239" y="18868"/>
                    <a:pt x="13114" y="18815"/>
                    <a:pt x="13025" y="18717"/>
                  </a:cubicBezTo>
                  <a:cubicBezTo>
                    <a:pt x="12936" y="18627"/>
                    <a:pt x="12882" y="18503"/>
                    <a:pt x="12882" y="18378"/>
                  </a:cubicBezTo>
                  <a:lnTo>
                    <a:pt x="12882" y="14756"/>
                  </a:lnTo>
                  <a:cubicBezTo>
                    <a:pt x="12882" y="14515"/>
                    <a:pt x="12784" y="14283"/>
                    <a:pt x="12624" y="14122"/>
                  </a:cubicBezTo>
                  <a:cubicBezTo>
                    <a:pt x="12454" y="13953"/>
                    <a:pt x="12222" y="13855"/>
                    <a:pt x="11981" y="13855"/>
                  </a:cubicBezTo>
                  <a:cubicBezTo>
                    <a:pt x="11491" y="13855"/>
                    <a:pt x="11089" y="14265"/>
                    <a:pt x="11089" y="14756"/>
                  </a:cubicBezTo>
                  <a:lnTo>
                    <a:pt x="11089" y="15684"/>
                  </a:lnTo>
                  <a:cubicBezTo>
                    <a:pt x="11089" y="15951"/>
                    <a:pt x="10866" y="16174"/>
                    <a:pt x="10590" y="16174"/>
                  </a:cubicBezTo>
                  <a:cubicBezTo>
                    <a:pt x="10465" y="16174"/>
                    <a:pt x="10331" y="16121"/>
                    <a:pt x="10242" y="16031"/>
                  </a:cubicBezTo>
                  <a:cubicBezTo>
                    <a:pt x="10153" y="15942"/>
                    <a:pt x="10099" y="15817"/>
                    <a:pt x="10099" y="15684"/>
                  </a:cubicBezTo>
                  <a:lnTo>
                    <a:pt x="10099" y="12891"/>
                  </a:lnTo>
                  <a:lnTo>
                    <a:pt x="839" y="12891"/>
                  </a:lnTo>
                  <a:lnTo>
                    <a:pt x="10723" y="571"/>
                  </a:lnTo>
                  <a:close/>
                  <a:moveTo>
                    <a:pt x="10661" y="0"/>
                  </a:moveTo>
                  <a:lnTo>
                    <a:pt x="0" y="13302"/>
                  </a:lnTo>
                  <a:lnTo>
                    <a:pt x="0" y="13302"/>
                  </a:lnTo>
                  <a:lnTo>
                    <a:pt x="9689" y="13293"/>
                  </a:lnTo>
                  <a:lnTo>
                    <a:pt x="9689" y="15684"/>
                  </a:lnTo>
                  <a:cubicBezTo>
                    <a:pt x="9689" y="15924"/>
                    <a:pt x="9787" y="16147"/>
                    <a:pt x="9956" y="16317"/>
                  </a:cubicBezTo>
                  <a:cubicBezTo>
                    <a:pt x="10126" y="16486"/>
                    <a:pt x="10358" y="16576"/>
                    <a:pt x="10590" y="16576"/>
                  </a:cubicBezTo>
                  <a:cubicBezTo>
                    <a:pt x="11089" y="16576"/>
                    <a:pt x="11491" y="16174"/>
                    <a:pt x="11491" y="15684"/>
                  </a:cubicBezTo>
                  <a:lnTo>
                    <a:pt x="11491" y="14756"/>
                  </a:lnTo>
                  <a:cubicBezTo>
                    <a:pt x="11491" y="14488"/>
                    <a:pt x="11714" y="14265"/>
                    <a:pt x="11981" y="14265"/>
                  </a:cubicBezTo>
                  <a:cubicBezTo>
                    <a:pt x="12115" y="14265"/>
                    <a:pt x="12240" y="14319"/>
                    <a:pt x="12329" y="14408"/>
                  </a:cubicBezTo>
                  <a:cubicBezTo>
                    <a:pt x="12427" y="14497"/>
                    <a:pt x="12481" y="14622"/>
                    <a:pt x="12481" y="14756"/>
                  </a:cubicBezTo>
                  <a:lnTo>
                    <a:pt x="12481" y="18378"/>
                  </a:lnTo>
                  <a:cubicBezTo>
                    <a:pt x="12481" y="18610"/>
                    <a:pt x="12570" y="18842"/>
                    <a:pt x="12740" y="19011"/>
                  </a:cubicBezTo>
                  <a:cubicBezTo>
                    <a:pt x="12900" y="19172"/>
                    <a:pt x="13132" y="19270"/>
                    <a:pt x="13373" y="19270"/>
                  </a:cubicBezTo>
                  <a:cubicBezTo>
                    <a:pt x="13873" y="19270"/>
                    <a:pt x="14274" y="18868"/>
                    <a:pt x="14274" y="18378"/>
                  </a:cubicBezTo>
                  <a:lnTo>
                    <a:pt x="14274" y="14488"/>
                  </a:lnTo>
                  <a:cubicBezTo>
                    <a:pt x="14274" y="14221"/>
                    <a:pt x="14497" y="13998"/>
                    <a:pt x="14765" y="13998"/>
                  </a:cubicBezTo>
                  <a:cubicBezTo>
                    <a:pt x="14898" y="13998"/>
                    <a:pt x="15023" y="14051"/>
                    <a:pt x="15113" y="14140"/>
                  </a:cubicBezTo>
                  <a:cubicBezTo>
                    <a:pt x="15211" y="14229"/>
                    <a:pt x="15264" y="14363"/>
                    <a:pt x="15264" y="14488"/>
                  </a:cubicBezTo>
                  <a:lnTo>
                    <a:pt x="15264" y="16103"/>
                  </a:lnTo>
                  <a:cubicBezTo>
                    <a:pt x="15264" y="16344"/>
                    <a:pt x="15353" y="16567"/>
                    <a:pt x="15523" y="16736"/>
                  </a:cubicBezTo>
                  <a:cubicBezTo>
                    <a:pt x="15684" y="16906"/>
                    <a:pt x="15915" y="17004"/>
                    <a:pt x="16156" y="17004"/>
                  </a:cubicBezTo>
                  <a:cubicBezTo>
                    <a:pt x="16656" y="17004"/>
                    <a:pt x="17057" y="16602"/>
                    <a:pt x="17057" y="16103"/>
                  </a:cubicBezTo>
                  <a:lnTo>
                    <a:pt x="17057" y="13088"/>
                  </a:lnTo>
                  <a:cubicBezTo>
                    <a:pt x="17057" y="11856"/>
                    <a:pt x="16915" y="10625"/>
                    <a:pt x="16647" y="9448"/>
                  </a:cubicBezTo>
                  <a:cubicBezTo>
                    <a:pt x="15826" y="5790"/>
                    <a:pt x="13757" y="2480"/>
                    <a:pt x="10822" y="125"/>
                  </a:cubicBezTo>
                  <a:lnTo>
                    <a:pt x="106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8"/>
            <p:cNvSpPr/>
            <p:nvPr/>
          </p:nvSpPr>
          <p:spPr>
            <a:xfrm>
              <a:off x="866163" y="4357166"/>
              <a:ext cx="42915" cy="74246"/>
            </a:xfrm>
            <a:custGeom>
              <a:avLst/>
              <a:gdLst/>
              <a:ahLst/>
              <a:cxnLst/>
              <a:rect l="l" t="t" r="r" b="b"/>
              <a:pathLst>
                <a:path w="1393" h="2410" extrusionOk="0">
                  <a:moveTo>
                    <a:pt x="697" y="1"/>
                  </a:moveTo>
                  <a:cubicBezTo>
                    <a:pt x="313" y="1"/>
                    <a:pt x="1" y="313"/>
                    <a:pt x="1" y="696"/>
                  </a:cubicBezTo>
                  <a:lnTo>
                    <a:pt x="1" y="1713"/>
                  </a:lnTo>
                  <a:cubicBezTo>
                    <a:pt x="1" y="1901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7" y="2409"/>
                  </a:cubicBezTo>
                  <a:cubicBezTo>
                    <a:pt x="1080" y="2409"/>
                    <a:pt x="1393" y="2097"/>
                    <a:pt x="1393" y="1713"/>
                  </a:cubicBezTo>
                  <a:lnTo>
                    <a:pt x="1393" y="696"/>
                  </a:lnTo>
                  <a:cubicBezTo>
                    <a:pt x="1393" y="500"/>
                    <a:pt x="1321" y="322"/>
                    <a:pt x="1187" y="197"/>
                  </a:cubicBezTo>
                  <a:cubicBezTo>
                    <a:pt x="1062" y="72"/>
                    <a:pt x="893" y="1"/>
                    <a:pt x="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8"/>
            <p:cNvSpPr/>
            <p:nvPr/>
          </p:nvSpPr>
          <p:spPr>
            <a:xfrm>
              <a:off x="860124" y="4350850"/>
              <a:ext cx="55269" cy="86600"/>
            </a:xfrm>
            <a:custGeom>
              <a:avLst/>
              <a:gdLst/>
              <a:ahLst/>
              <a:cxnLst/>
              <a:rect l="l" t="t" r="r" b="b"/>
              <a:pathLst>
                <a:path w="1794" h="2811" extrusionOk="0">
                  <a:moveTo>
                    <a:pt x="893" y="411"/>
                  </a:moveTo>
                  <a:cubicBezTo>
                    <a:pt x="1027" y="411"/>
                    <a:pt x="1151" y="455"/>
                    <a:pt x="1250" y="553"/>
                  </a:cubicBezTo>
                  <a:cubicBezTo>
                    <a:pt x="1339" y="643"/>
                    <a:pt x="1392" y="768"/>
                    <a:pt x="1392" y="901"/>
                  </a:cubicBezTo>
                  <a:lnTo>
                    <a:pt x="1392" y="1918"/>
                  </a:lnTo>
                  <a:cubicBezTo>
                    <a:pt x="1392" y="2186"/>
                    <a:pt x="1169" y="2409"/>
                    <a:pt x="893" y="2409"/>
                  </a:cubicBezTo>
                  <a:cubicBezTo>
                    <a:pt x="768" y="2409"/>
                    <a:pt x="634" y="2356"/>
                    <a:pt x="545" y="2266"/>
                  </a:cubicBezTo>
                  <a:cubicBezTo>
                    <a:pt x="456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11"/>
                    <a:pt x="893" y="411"/>
                  </a:cubicBezTo>
                  <a:close/>
                  <a:moveTo>
                    <a:pt x="893" y="0"/>
                  </a:moveTo>
                  <a:cubicBezTo>
                    <a:pt x="402" y="0"/>
                    <a:pt x="1" y="402"/>
                    <a:pt x="1" y="901"/>
                  </a:cubicBezTo>
                  <a:lnTo>
                    <a:pt x="1" y="1918"/>
                  </a:lnTo>
                  <a:cubicBezTo>
                    <a:pt x="1" y="2159"/>
                    <a:pt x="90" y="2382"/>
                    <a:pt x="259" y="2552"/>
                  </a:cubicBezTo>
                  <a:cubicBezTo>
                    <a:pt x="420" y="2721"/>
                    <a:pt x="652" y="2811"/>
                    <a:pt x="893" y="2811"/>
                  </a:cubicBezTo>
                  <a:cubicBezTo>
                    <a:pt x="1392" y="2811"/>
                    <a:pt x="1794" y="2409"/>
                    <a:pt x="1794" y="1918"/>
                  </a:cubicBezTo>
                  <a:lnTo>
                    <a:pt x="1794" y="901"/>
                  </a:lnTo>
                  <a:cubicBezTo>
                    <a:pt x="1794" y="661"/>
                    <a:pt x="1696" y="429"/>
                    <a:pt x="1535" y="268"/>
                  </a:cubicBezTo>
                  <a:cubicBezTo>
                    <a:pt x="1366" y="99"/>
                    <a:pt x="1134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8"/>
            <p:cNvSpPr/>
            <p:nvPr/>
          </p:nvSpPr>
          <p:spPr>
            <a:xfrm>
              <a:off x="726297" y="3811627"/>
              <a:ext cx="297385" cy="476869"/>
            </a:xfrm>
            <a:custGeom>
              <a:avLst/>
              <a:gdLst/>
              <a:ahLst/>
              <a:cxnLst/>
              <a:rect l="l" t="t" r="r" b="b"/>
              <a:pathLst>
                <a:path w="9653" h="15479" extrusionOk="0">
                  <a:moveTo>
                    <a:pt x="8056" y="0"/>
                  </a:moveTo>
                  <a:cubicBezTo>
                    <a:pt x="7860" y="0"/>
                    <a:pt x="7672" y="45"/>
                    <a:pt x="7494" y="116"/>
                  </a:cubicBezTo>
                  <a:cubicBezTo>
                    <a:pt x="7405" y="188"/>
                    <a:pt x="7306" y="259"/>
                    <a:pt x="7217" y="339"/>
                  </a:cubicBezTo>
                  <a:cubicBezTo>
                    <a:pt x="7092" y="438"/>
                    <a:pt x="6967" y="536"/>
                    <a:pt x="6851" y="643"/>
                  </a:cubicBezTo>
                  <a:cubicBezTo>
                    <a:pt x="2659" y="4220"/>
                    <a:pt x="0" y="9537"/>
                    <a:pt x="0" y="15478"/>
                  </a:cubicBezTo>
                  <a:lnTo>
                    <a:pt x="3051" y="15469"/>
                  </a:lnTo>
                  <a:cubicBezTo>
                    <a:pt x="3051" y="15282"/>
                    <a:pt x="3060" y="15095"/>
                    <a:pt x="3069" y="14907"/>
                  </a:cubicBezTo>
                  <a:cubicBezTo>
                    <a:pt x="3069" y="14720"/>
                    <a:pt x="3078" y="14542"/>
                    <a:pt x="3096" y="14354"/>
                  </a:cubicBezTo>
                  <a:cubicBezTo>
                    <a:pt x="3105" y="14220"/>
                    <a:pt x="3114" y="14087"/>
                    <a:pt x="3122" y="13953"/>
                  </a:cubicBezTo>
                  <a:cubicBezTo>
                    <a:pt x="3140" y="13819"/>
                    <a:pt x="3149" y="13685"/>
                    <a:pt x="3167" y="13560"/>
                  </a:cubicBezTo>
                  <a:cubicBezTo>
                    <a:pt x="3194" y="13293"/>
                    <a:pt x="3229" y="13034"/>
                    <a:pt x="3274" y="12775"/>
                  </a:cubicBezTo>
                  <a:cubicBezTo>
                    <a:pt x="3301" y="12641"/>
                    <a:pt x="3319" y="12517"/>
                    <a:pt x="3345" y="12383"/>
                  </a:cubicBezTo>
                  <a:cubicBezTo>
                    <a:pt x="3372" y="12258"/>
                    <a:pt x="3399" y="12124"/>
                    <a:pt x="3426" y="11999"/>
                  </a:cubicBezTo>
                  <a:cubicBezTo>
                    <a:pt x="3453" y="11874"/>
                    <a:pt x="3479" y="11749"/>
                    <a:pt x="3515" y="11616"/>
                  </a:cubicBezTo>
                  <a:cubicBezTo>
                    <a:pt x="3568" y="11366"/>
                    <a:pt x="3640" y="11116"/>
                    <a:pt x="3711" y="10866"/>
                  </a:cubicBezTo>
                  <a:cubicBezTo>
                    <a:pt x="3747" y="10741"/>
                    <a:pt x="3783" y="10616"/>
                    <a:pt x="3827" y="10491"/>
                  </a:cubicBezTo>
                  <a:cubicBezTo>
                    <a:pt x="3863" y="10376"/>
                    <a:pt x="3899" y="10251"/>
                    <a:pt x="3943" y="10126"/>
                  </a:cubicBezTo>
                  <a:cubicBezTo>
                    <a:pt x="3988" y="10010"/>
                    <a:pt x="4032" y="9885"/>
                    <a:pt x="4077" y="9769"/>
                  </a:cubicBezTo>
                  <a:cubicBezTo>
                    <a:pt x="4166" y="9519"/>
                    <a:pt x="4255" y="9287"/>
                    <a:pt x="4362" y="9046"/>
                  </a:cubicBezTo>
                  <a:cubicBezTo>
                    <a:pt x="4461" y="8823"/>
                    <a:pt x="4559" y="8591"/>
                    <a:pt x="4666" y="8368"/>
                  </a:cubicBezTo>
                  <a:cubicBezTo>
                    <a:pt x="4835" y="8020"/>
                    <a:pt x="5014" y="7681"/>
                    <a:pt x="5210" y="7342"/>
                  </a:cubicBezTo>
                  <a:cubicBezTo>
                    <a:pt x="5255" y="7262"/>
                    <a:pt x="5290" y="7191"/>
                    <a:pt x="5335" y="7119"/>
                  </a:cubicBezTo>
                  <a:cubicBezTo>
                    <a:pt x="5549" y="6763"/>
                    <a:pt x="5781" y="6406"/>
                    <a:pt x="6022" y="6058"/>
                  </a:cubicBezTo>
                  <a:cubicBezTo>
                    <a:pt x="6075" y="5977"/>
                    <a:pt x="6138" y="5897"/>
                    <a:pt x="6200" y="5817"/>
                  </a:cubicBezTo>
                  <a:cubicBezTo>
                    <a:pt x="6254" y="5737"/>
                    <a:pt x="6307" y="5665"/>
                    <a:pt x="6361" y="5594"/>
                  </a:cubicBezTo>
                  <a:cubicBezTo>
                    <a:pt x="6423" y="5505"/>
                    <a:pt x="6495" y="5415"/>
                    <a:pt x="6566" y="5326"/>
                  </a:cubicBezTo>
                  <a:cubicBezTo>
                    <a:pt x="6619" y="5255"/>
                    <a:pt x="6682" y="5183"/>
                    <a:pt x="6735" y="5112"/>
                  </a:cubicBezTo>
                  <a:cubicBezTo>
                    <a:pt x="6878" y="4943"/>
                    <a:pt x="7021" y="4773"/>
                    <a:pt x="7164" y="4604"/>
                  </a:cubicBezTo>
                  <a:cubicBezTo>
                    <a:pt x="7262" y="4497"/>
                    <a:pt x="7369" y="4381"/>
                    <a:pt x="7467" y="4265"/>
                  </a:cubicBezTo>
                  <a:cubicBezTo>
                    <a:pt x="7547" y="4184"/>
                    <a:pt x="7628" y="4104"/>
                    <a:pt x="7708" y="4024"/>
                  </a:cubicBezTo>
                  <a:cubicBezTo>
                    <a:pt x="7797" y="3935"/>
                    <a:pt x="7886" y="3845"/>
                    <a:pt x="7975" y="3756"/>
                  </a:cubicBezTo>
                  <a:cubicBezTo>
                    <a:pt x="8065" y="3667"/>
                    <a:pt x="8154" y="3578"/>
                    <a:pt x="8243" y="3489"/>
                  </a:cubicBezTo>
                  <a:cubicBezTo>
                    <a:pt x="8341" y="3399"/>
                    <a:pt x="8430" y="3319"/>
                    <a:pt x="8529" y="3239"/>
                  </a:cubicBezTo>
                  <a:cubicBezTo>
                    <a:pt x="8627" y="3141"/>
                    <a:pt x="8734" y="3042"/>
                    <a:pt x="8850" y="2953"/>
                  </a:cubicBezTo>
                  <a:cubicBezTo>
                    <a:pt x="8930" y="2882"/>
                    <a:pt x="9010" y="2811"/>
                    <a:pt x="9100" y="2748"/>
                  </a:cubicBezTo>
                  <a:cubicBezTo>
                    <a:pt x="9117" y="2730"/>
                    <a:pt x="9126" y="2721"/>
                    <a:pt x="9144" y="2712"/>
                  </a:cubicBezTo>
                  <a:cubicBezTo>
                    <a:pt x="9144" y="2712"/>
                    <a:pt x="9653" y="2052"/>
                    <a:pt x="9653" y="1615"/>
                  </a:cubicBezTo>
                  <a:cubicBezTo>
                    <a:pt x="9653" y="777"/>
                    <a:pt x="8877" y="0"/>
                    <a:pt x="8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8"/>
            <p:cNvSpPr/>
            <p:nvPr/>
          </p:nvSpPr>
          <p:spPr>
            <a:xfrm>
              <a:off x="719950" y="3805588"/>
              <a:ext cx="310047" cy="488946"/>
            </a:xfrm>
            <a:custGeom>
              <a:avLst/>
              <a:gdLst/>
              <a:ahLst/>
              <a:cxnLst/>
              <a:rect l="l" t="t" r="r" b="b"/>
              <a:pathLst>
                <a:path w="10064" h="15871" extrusionOk="0">
                  <a:moveTo>
                    <a:pt x="8262" y="402"/>
                  </a:moveTo>
                  <a:cubicBezTo>
                    <a:pt x="8975" y="402"/>
                    <a:pt x="9653" y="1088"/>
                    <a:pt x="9653" y="1811"/>
                  </a:cubicBezTo>
                  <a:cubicBezTo>
                    <a:pt x="9653" y="2070"/>
                    <a:pt x="9386" y="2516"/>
                    <a:pt x="9207" y="2757"/>
                  </a:cubicBezTo>
                  <a:cubicBezTo>
                    <a:pt x="9198" y="2766"/>
                    <a:pt x="9181" y="2775"/>
                    <a:pt x="9172" y="2792"/>
                  </a:cubicBezTo>
                  <a:cubicBezTo>
                    <a:pt x="9083" y="2855"/>
                    <a:pt x="9002" y="2926"/>
                    <a:pt x="8922" y="2998"/>
                  </a:cubicBezTo>
                  <a:cubicBezTo>
                    <a:pt x="8806" y="3087"/>
                    <a:pt x="8699" y="3185"/>
                    <a:pt x="8601" y="3283"/>
                  </a:cubicBezTo>
                  <a:cubicBezTo>
                    <a:pt x="8503" y="3363"/>
                    <a:pt x="8405" y="3453"/>
                    <a:pt x="8315" y="3542"/>
                  </a:cubicBezTo>
                  <a:cubicBezTo>
                    <a:pt x="8217" y="3622"/>
                    <a:pt x="8128" y="3720"/>
                    <a:pt x="8039" y="3809"/>
                  </a:cubicBezTo>
                  <a:lnTo>
                    <a:pt x="7967" y="3872"/>
                  </a:lnTo>
                  <a:cubicBezTo>
                    <a:pt x="7905" y="3943"/>
                    <a:pt x="7834" y="4006"/>
                    <a:pt x="7771" y="4077"/>
                  </a:cubicBezTo>
                  <a:cubicBezTo>
                    <a:pt x="7691" y="4157"/>
                    <a:pt x="7611" y="4238"/>
                    <a:pt x="7530" y="4327"/>
                  </a:cubicBezTo>
                  <a:cubicBezTo>
                    <a:pt x="7423" y="4443"/>
                    <a:pt x="7325" y="4550"/>
                    <a:pt x="7218" y="4666"/>
                  </a:cubicBezTo>
                  <a:cubicBezTo>
                    <a:pt x="7075" y="4826"/>
                    <a:pt x="6941" y="4987"/>
                    <a:pt x="6790" y="5174"/>
                  </a:cubicBezTo>
                  <a:cubicBezTo>
                    <a:pt x="6727" y="5255"/>
                    <a:pt x="6665" y="5326"/>
                    <a:pt x="6611" y="5397"/>
                  </a:cubicBezTo>
                  <a:cubicBezTo>
                    <a:pt x="6540" y="5487"/>
                    <a:pt x="6469" y="5576"/>
                    <a:pt x="6406" y="5665"/>
                  </a:cubicBezTo>
                  <a:cubicBezTo>
                    <a:pt x="6353" y="5736"/>
                    <a:pt x="6290" y="5817"/>
                    <a:pt x="6246" y="5888"/>
                  </a:cubicBezTo>
                  <a:cubicBezTo>
                    <a:pt x="6183" y="5968"/>
                    <a:pt x="6130" y="6049"/>
                    <a:pt x="6058" y="6138"/>
                  </a:cubicBezTo>
                  <a:cubicBezTo>
                    <a:pt x="5808" y="6495"/>
                    <a:pt x="5577" y="6860"/>
                    <a:pt x="5371" y="7208"/>
                  </a:cubicBezTo>
                  <a:cubicBezTo>
                    <a:pt x="5327" y="7280"/>
                    <a:pt x="5282" y="7360"/>
                    <a:pt x="5238" y="7440"/>
                  </a:cubicBezTo>
                  <a:cubicBezTo>
                    <a:pt x="5050" y="7770"/>
                    <a:pt x="4863" y="8118"/>
                    <a:pt x="4693" y="8475"/>
                  </a:cubicBezTo>
                  <a:cubicBezTo>
                    <a:pt x="4586" y="8707"/>
                    <a:pt x="4479" y="8939"/>
                    <a:pt x="4381" y="9162"/>
                  </a:cubicBezTo>
                  <a:cubicBezTo>
                    <a:pt x="4283" y="9403"/>
                    <a:pt x="4185" y="9635"/>
                    <a:pt x="4096" y="9894"/>
                  </a:cubicBezTo>
                  <a:cubicBezTo>
                    <a:pt x="4051" y="10009"/>
                    <a:pt x="4006" y="10134"/>
                    <a:pt x="3962" y="10250"/>
                  </a:cubicBezTo>
                  <a:cubicBezTo>
                    <a:pt x="3926" y="10366"/>
                    <a:pt x="3890" y="10473"/>
                    <a:pt x="3855" y="10580"/>
                  </a:cubicBezTo>
                  <a:lnTo>
                    <a:pt x="3810" y="10705"/>
                  </a:lnTo>
                  <a:cubicBezTo>
                    <a:pt x="3783" y="10812"/>
                    <a:pt x="3757" y="10902"/>
                    <a:pt x="3721" y="11009"/>
                  </a:cubicBezTo>
                  <a:cubicBezTo>
                    <a:pt x="3667" y="11214"/>
                    <a:pt x="3587" y="11490"/>
                    <a:pt x="3525" y="11767"/>
                  </a:cubicBezTo>
                  <a:cubicBezTo>
                    <a:pt x="3489" y="11892"/>
                    <a:pt x="3462" y="12026"/>
                    <a:pt x="3435" y="12151"/>
                  </a:cubicBezTo>
                  <a:cubicBezTo>
                    <a:pt x="3409" y="12284"/>
                    <a:pt x="3373" y="12418"/>
                    <a:pt x="3355" y="12543"/>
                  </a:cubicBezTo>
                  <a:lnTo>
                    <a:pt x="3346" y="12561"/>
                  </a:lnTo>
                  <a:cubicBezTo>
                    <a:pt x="3328" y="12686"/>
                    <a:pt x="3302" y="12811"/>
                    <a:pt x="3284" y="12936"/>
                  </a:cubicBezTo>
                  <a:cubicBezTo>
                    <a:pt x="3230" y="13230"/>
                    <a:pt x="3195" y="13489"/>
                    <a:pt x="3177" y="13730"/>
                  </a:cubicBezTo>
                  <a:cubicBezTo>
                    <a:pt x="3159" y="13863"/>
                    <a:pt x="3141" y="13997"/>
                    <a:pt x="3132" y="14131"/>
                  </a:cubicBezTo>
                  <a:cubicBezTo>
                    <a:pt x="3114" y="14283"/>
                    <a:pt x="3105" y="14416"/>
                    <a:pt x="3096" y="14532"/>
                  </a:cubicBezTo>
                  <a:cubicBezTo>
                    <a:pt x="3088" y="14702"/>
                    <a:pt x="3079" y="14880"/>
                    <a:pt x="3070" y="15094"/>
                  </a:cubicBezTo>
                  <a:cubicBezTo>
                    <a:pt x="3061" y="15210"/>
                    <a:pt x="3061" y="15335"/>
                    <a:pt x="3061" y="15469"/>
                  </a:cubicBezTo>
                  <a:lnTo>
                    <a:pt x="411" y="15469"/>
                  </a:lnTo>
                  <a:cubicBezTo>
                    <a:pt x="474" y="9885"/>
                    <a:pt x="2936" y="4621"/>
                    <a:pt x="7191" y="990"/>
                  </a:cubicBezTo>
                  <a:cubicBezTo>
                    <a:pt x="7307" y="892"/>
                    <a:pt x="7432" y="785"/>
                    <a:pt x="7557" y="687"/>
                  </a:cubicBezTo>
                  <a:lnTo>
                    <a:pt x="7575" y="669"/>
                  </a:lnTo>
                  <a:cubicBezTo>
                    <a:pt x="7655" y="607"/>
                    <a:pt x="7727" y="544"/>
                    <a:pt x="7807" y="491"/>
                  </a:cubicBezTo>
                  <a:cubicBezTo>
                    <a:pt x="7950" y="428"/>
                    <a:pt x="8101" y="402"/>
                    <a:pt x="8262" y="402"/>
                  </a:cubicBezTo>
                  <a:close/>
                  <a:moveTo>
                    <a:pt x="8262" y="0"/>
                  </a:moveTo>
                  <a:cubicBezTo>
                    <a:pt x="8039" y="0"/>
                    <a:pt x="7825" y="45"/>
                    <a:pt x="7619" y="125"/>
                  </a:cubicBezTo>
                  <a:lnTo>
                    <a:pt x="7575" y="152"/>
                  </a:lnTo>
                  <a:cubicBezTo>
                    <a:pt x="7495" y="214"/>
                    <a:pt x="7405" y="286"/>
                    <a:pt x="7316" y="357"/>
                  </a:cubicBezTo>
                  <a:lnTo>
                    <a:pt x="7298" y="375"/>
                  </a:lnTo>
                  <a:cubicBezTo>
                    <a:pt x="7173" y="473"/>
                    <a:pt x="7049" y="580"/>
                    <a:pt x="6924" y="687"/>
                  </a:cubicBezTo>
                  <a:cubicBezTo>
                    <a:pt x="2526" y="4434"/>
                    <a:pt x="10" y="9894"/>
                    <a:pt x="1" y="15674"/>
                  </a:cubicBezTo>
                  <a:lnTo>
                    <a:pt x="1" y="15871"/>
                  </a:lnTo>
                  <a:lnTo>
                    <a:pt x="3462" y="15871"/>
                  </a:lnTo>
                  <a:lnTo>
                    <a:pt x="3462" y="15665"/>
                  </a:lnTo>
                  <a:cubicBezTo>
                    <a:pt x="3462" y="15460"/>
                    <a:pt x="3462" y="15282"/>
                    <a:pt x="3471" y="15112"/>
                  </a:cubicBezTo>
                  <a:cubicBezTo>
                    <a:pt x="3480" y="14898"/>
                    <a:pt x="3489" y="14729"/>
                    <a:pt x="3507" y="14559"/>
                  </a:cubicBezTo>
                  <a:cubicBezTo>
                    <a:pt x="3507" y="14443"/>
                    <a:pt x="3516" y="14309"/>
                    <a:pt x="3534" y="14167"/>
                  </a:cubicBezTo>
                  <a:cubicBezTo>
                    <a:pt x="3543" y="14033"/>
                    <a:pt x="3560" y="13908"/>
                    <a:pt x="3578" y="13774"/>
                  </a:cubicBezTo>
                  <a:cubicBezTo>
                    <a:pt x="3596" y="13542"/>
                    <a:pt x="3632" y="13292"/>
                    <a:pt x="3685" y="12998"/>
                  </a:cubicBezTo>
                  <a:cubicBezTo>
                    <a:pt x="3703" y="12882"/>
                    <a:pt x="3721" y="12757"/>
                    <a:pt x="3748" y="12641"/>
                  </a:cubicBezTo>
                  <a:lnTo>
                    <a:pt x="3757" y="12614"/>
                  </a:lnTo>
                  <a:cubicBezTo>
                    <a:pt x="3774" y="12490"/>
                    <a:pt x="3801" y="12365"/>
                    <a:pt x="3828" y="12240"/>
                  </a:cubicBezTo>
                  <a:cubicBezTo>
                    <a:pt x="3855" y="12115"/>
                    <a:pt x="3882" y="11990"/>
                    <a:pt x="3917" y="11856"/>
                  </a:cubicBezTo>
                  <a:cubicBezTo>
                    <a:pt x="3980" y="11589"/>
                    <a:pt x="4051" y="11321"/>
                    <a:pt x="4113" y="11116"/>
                  </a:cubicBezTo>
                  <a:cubicBezTo>
                    <a:pt x="4140" y="11018"/>
                    <a:pt x="4167" y="10928"/>
                    <a:pt x="4203" y="10830"/>
                  </a:cubicBezTo>
                  <a:lnTo>
                    <a:pt x="4238" y="10705"/>
                  </a:lnTo>
                  <a:cubicBezTo>
                    <a:pt x="4274" y="10598"/>
                    <a:pt x="4310" y="10491"/>
                    <a:pt x="4345" y="10393"/>
                  </a:cubicBezTo>
                  <a:cubicBezTo>
                    <a:pt x="4381" y="10268"/>
                    <a:pt x="4426" y="10152"/>
                    <a:pt x="4470" y="10027"/>
                  </a:cubicBezTo>
                  <a:cubicBezTo>
                    <a:pt x="4560" y="9786"/>
                    <a:pt x="4658" y="9555"/>
                    <a:pt x="4756" y="9323"/>
                  </a:cubicBezTo>
                  <a:cubicBezTo>
                    <a:pt x="4845" y="9100"/>
                    <a:pt x="4952" y="8877"/>
                    <a:pt x="5059" y="8653"/>
                  </a:cubicBezTo>
                  <a:cubicBezTo>
                    <a:pt x="5220" y="8306"/>
                    <a:pt x="5407" y="7967"/>
                    <a:pt x="5594" y="7637"/>
                  </a:cubicBezTo>
                  <a:cubicBezTo>
                    <a:pt x="5630" y="7565"/>
                    <a:pt x="5675" y="7494"/>
                    <a:pt x="5719" y="7422"/>
                  </a:cubicBezTo>
                  <a:cubicBezTo>
                    <a:pt x="5924" y="7074"/>
                    <a:pt x="6147" y="6718"/>
                    <a:pt x="6397" y="6361"/>
                  </a:cubicBezTo>
                  <a:cubicBezTo>
                    <a:pt x="6451" y="6281"/>
                    <a:pt x="6504" y="6209"/>
                    <a:pt x="6567" y="6129"/>
                  </a:cubicBezTo>
                  <a:cubicBezTo>
                    <a:pt x="6620" y="6057"/>
                    <a:pt x="6674" y="5986"/>
                    <a:pt x="6736" y="5906"/>
                  </a:cubicBezTo>
                  <a:cubicBezTo>
                    <a:pt x="6799" y="5817"/>
                    <a:pt x="6861" y="5736"/>
                    <a:pt x="6924" y="5647"/>
                  </a:cubicBezTo>
                  <a:cubicBezTo>
                    <a:pt x="6986" y="5576"/>
                    <a:pt x="7040" y="5504"/>
                    <a:pt x="7102" y="5433"/>
                  </a:cubicBezTo>
                  <a:cubicBezTo>
                    <a:pt x="7254" y="5246"/>
                    <a:pt x="7388" y="5085"/>
                    <a:pt x="7512" y="4942"/>
                  </a:cubicBezTo>
                  <a:cubicBezTo>
                    <a:pt x="7619" y="4826"/>
                    <a:pt x="7727" y="4710"/>
                    <a:pt x="7825" y="4603"/>
                  </a:cubicBezTo>
                  <a:cubicBezTo>
                    <a:pt x="7896" y="4523"/>
                    <a:pt x="7976" y="4443"/>
                    <a:pt x="8066" y="4354"/>
                  </a:cubicBezTo>
                  <a:cubicBezTo>
                    <a:pt x="8128" y="4291"/>
                    <a:pt x="8190" y="4220"/>
                    <a:pt x="8253" y="4157"/>
                  </a:cubicBezTo>
                  <a:lnTo>
                    <a:pt x="8324" y="4095"/>
                  </a:lnTo>
                  <a:cubicBezTo>
                    <a:pt x="8405" y="4006"/>
                    <a:pt x="8494" y="3916"/>
                    <a:pt x="8592" y="3836"/>
                  </a:cubicBezTo>
                  <a:cubicBezTo>
                    <a:pt x="8681" y="3747"/>
                    <a:pt x="8770" y="3667"/>
                    <a:pt x="8868" y="3577"/>
                  </a:cubicBezTo>
                  <a:cubicBezTo>
                    <a:pt x="8967" y="3488"/>
                    <a:pt x="9074" y="3399"/>
                    <a:pt x="9190" y="3301"/>
                  </a:cubicBezTo>
                  <a:cubicBezTo>
                    <a:pt x="9270" y="3230"/>
                    <a:pt x="9350" y="3167"/>
                    <a:pt x="9430" y="3105"/>
                  </a:cubicBezTo>
                  <a:lnTo>
                    <a:pt x="9448" y="3087"/>
                  </a:lnTo>
                  <a:cubicBezTo>
                    <a:pt x="9448" y="3078"/>
                    <a:pt x="9457" y="3078"/>
                    <a:pt x="9466" y="3078"/>
                  </a:cubicBezTo>
                  <a:lnTo>
                    <a:pt x="9493" y="3051"/>
                  </a:lnTo>
                  <a:lnTo>
                    <a:pt x="9511" y="3024"/>
                  </a:lnTo>
                  <a:cubicBezTo>
                    <a:pt x="9564" y="2953"/>
                    <a:pt x="10064" y="2302"/>
                    <a:pt x="10064" y="1811"/>
                  </a:cubicBezTo>
                  <a:cubicBezTo>
                    <a:pt x="10064" y="857"/>
                    <a:pt x="9207" y="0"/>
                    <a:pt x="8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8"/>
            <p:cNvSpPr/>
            <p:nvPr/>
          </p:nvSpPr>
          <p:spPr>
            <a:xfrm>
              <a:off x="1621409" y="3806112"/>
              <a:ext cx="305395" cy="481552"/>
            </a:xfrm>
            <a:custGeom>
              <a:avLst/>
              <a:gdLst/>
              <a:ahLst/>
              <a:cxnLst/>
              <a:rect l="l" t="t" r="r" b="b"/>
              <a:pathLst>
                <a:path w="9913" h="15631" extrusionOk="0">
                  <a:moveTo>
                    <a:pt x="1482" y="1"/>
                  </a:moveTo>
                  <a:cubicBezTo>
                    <a:pt x="661" y="1"/>
                    <a:pt x="1" y="679"/>
                    <a:pt x="1" y="1518"/>
                  </a:cubicBezTo>
                  <a:cubicBezTo>
                    <a:pt x="1" y="2062"/>
                    <a:pt x="706" y="2829"/>
                    <a:pt x="706" y="2829"/>
                  </a:cubicBezTo>
                  <a:cubicBezTo>
                    <a:pt x="3560" y="5122"/>
                    <a:pt x="5630" y="8342"/>
                    <a:pt x="6460" y="12035"/>
                  </a:cubicBezTo>
                  <a:cubicBezTo>
                    <a:pt x="6718" y="13186"/>
                    <a:pt x="6861" y="14391"/>
                    <a:pt x="6861" y="15631"/>
                  </a:cubicBezTo>
                  <a:lnTo>
                    <a:pt x="9912" y="15631"/>
                  </a:lnTo>
                  <a:cubicBezTo>
                    <a:pt x="9903" y="9493"/>
                    <a:pt x="7057" y="4015"/>
                    <a:pt x="2615" y="447"/>
                  </a:cubicBezTo>
                  <a:cubicBezTo>
                    <a:pt x="2615" y="447"/>
                    <a:pt x="1919" y="1"/>
                    <a:pt x="14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8"/>
            <p:cNvSpPr/>
            <p:nvPr/>
          </p:nvSpPr>
          <p:spPr>
            <a:xfrm>
              <a:off x="1615093" y="3799796"/>
              <a:ext cx="318026" cy="494183"/>
            </a:xfrm>
            <a:custGeom>
              <a:avLst/>
              <a:gdLst/>
              <a:ahLst/>
              <a:cxnLst/>
              <a:rect l="l" t="t" r="r" b="b"/>
              <a:pathLst>
                <a:path w="10323" h="16041" extrusionOk="0">
                  <a:moveTo>
                    <a:pt x="1687" y="411"/>
                  </a:moveTo>
                  <a:cubicBezTo>
                    <a:pt x="1990" y="411"/>
                    <a:pt x="2508" y="697"/>
                    <a:pt x="2695" y="822"/>
                  </a:cubicBezTo>
                  <a:cubicBezTo>
                    <a:pt x="7227" y="4452"/>
                    <a:pt x="9850" y="9841"/>
                    <a:pt x="9921" y="15630"/>
                  </a:cubicBezTo>
                  <a:lnTo>
                    <a:pt x="7271" y="15630"/>
                  </a:lnTo>
                  <a:cubicBezTo>
                    <a:pt x="7254" y="14471"/>
                    <a:pt x="7120" y="13311"/>
                    <a:pt x="6861" y="12196"/>
                  </a:cubicBezTo>
                  <a:cubicBezTo>
                    <a:pt x="6040" y="8547"/>
                    <a:pt x="3980" y="5237"/>
                    <a:pt x="1045" y="2891"/>
                  </a:cubicBezTo>
                  <a:cubicBezTo>
                    <a:pt x="857" y="2677"/>
                    <a:pt x="402" y="2097"/>
                    <a:pt x="402" y="1723"/>
                  </a:cubicBezTo>
                  <a:cubicBezTo>
                    <a:pt x="402" y="1000"/>
                    <a:pt x="982" y="411"/>
                    <a:pt x="1687" y="411"/>
                  </a:cubicBezTo>
                  <a:close/>
                  <a:moveTo>
                    <a:pt x="1687" y="1"/>
                  </a:moveTo>
                  <a:cubicBezTo>
                    <a:pt x="759" y="1"/>
                    <a:pt x="1" y="777"/>
                    <a:pt x="1" y="1723"/>
                  </a:cubicBezTo>
                  <a:cubicBezTo>
                    <a:pt x="1" y="2329"/>
                    <a:pt x="679" y="3087"/>
                    <a:pt x="759" y="3177"/>
                  </a:cubicBezTo>
                  <a:lnTo>
                    <a:pt x="777" y="3195"/>
                  </a:lnTo>
                  <a:cubicBezTo>
                    <a:pt x="3649" y="5487"/>
                    <a:pt x="5666" y="8717"/>
                    <a:pt x="6468" y="12285"/>
                  </a:cubicBezTo>
                  <a:cubicBezTo>
                    <a:pt x="6727" y="13436"/>
                    <a:pt x="6861" y="14631"/>
                    <a:pt x="6870" y="15836"/>
                  </a:cubicBezTo>
                  <a:lnTo>
                    <a:pt x="6870" y="16041"/>
                  </a:lnTo>
                  <a:lnTo>
                    <a:pt x="10322" y="16041"/>
                  </a:lnTo>
                  <a:lnTo>
                    <a:pt x="10322" y="15836"/>
                  </a:lnTo>
                  <a:cubicBezTo>
                    <a:pt x="10313" y="9841"/>
                    <a:pt x="7628" y="4247"/>
                    <a:pt x="2945" y="500"/>
                  </a:cubicBezTo>
                  <a:lnTo>
                    <a:pt x="2927" y="483"/>
                  </a:lnTo>
                  <a:cubicBezTo>
                    <a:pt x="2847" y="438"/>
                    <a:pt x="2169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8"/>
            <p:cNvSpPr/>
            <p:nvPr/>
          </p:nvSpPr>
          <p:spPr>
            <a:xfrm>
              <a:off x="1325164" y="3768619"/>
              <a:ext cx="224001" cy="202159"/>
            </a:xfrm>
            <a:custGeom>
              <a:avLst/>
              <a:gdLst/>
              <a:ahLst/>
              <a:cxnLst/>
              <a:rect l="l" t="t" r="r" b="b"/>
              <a:pathLst>
                <a:path w="7271" h="6562" extrusionOk="0">
                  <a:moveTo>
                    <a:pt x="3567" y="1"/>
                  </a:moveTo>
                  <a:cubicBezTo>
                    <a:pt x="3208" y="1"/>
                    <a:pt x="2844" y="62"/>
                    <a:pt x="2489" y="192"/>
                  </a:cubicBezTo>
                  <a:cubicBezTo>
                    <a:pt x="830" y="808"/>
                    <a:pt x="0" y="2690"/>
                    <a:pt x="633" y="4394"/>
                  </a:cubicBezTo>
                  <a:cubicBezTo>
                    <a:pt x="1123" y="5730"/>
                    <a:pt x="2370" y="6561"/>
                    <a:pt x="3685" y="6561"/>
                  </a:cubicBezTo>
                  <a:cubicBezTo>
                    <a:pt x="4047" y="6561"/>
                    <a:pt x="4415" y="6498"/>
                    <a:pt x="4773" y="6365"/>
                  </a:cubicBezTo>
                  <a:cubicBezTo>
                    <a:pt x="6432" y="5750"/>
                    <a:pt x="7271" y="3876"/>
                    <a:pt x="6637" y="2173"/>
                  </a:cubicBezTo>
                  <a:cubicBezTo>
                    <a:pt x="6139" y="833"/>
                    <a:pt x="4886" y="1"/>
                    <a:pt x="3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8"/>
            <p:cNvSpPr/>
            <p:nvPr/>
          </p:nvSpPr>
          <p:spPr>
            <a:xfrm>
              <a:off x="1318016" y="3762365"/>
              <a:ext cx="227575" cy="214728"/>
            </a:xfrm>
            <a:custGeom>
              <a:avLst/>
              <a:gdLst/>
              <a:ahLst/>
              <a:cxnLst/>
              <a:rect l="l" t="t" r="r" b="b"/>
              <a:pathLst>
                <a:path w="7387" h="6970" extrusionOk="0">
                  <a:moveTo>
                    <a:pt x="3808" y="407"/>
                  </a:moveTo>
                  <a:cubicBezTo>
                    <a:pt x="5041" y="407"/>
                    <a:pt x="6213" y="1192"/>
                    <a:pt x="6682" y="2438"/>
                  </a:cubicBezTo>
                  <a:cubicBezTo>
                    <a:pt x="6967" y="3214"/>
                    <a:pt x="6941" y="4053"/>
                    <a:pt x="6611" y="4793"/>
                  </a:cubicBezTo>
                  <a:cubicBezTo>
                    <a:pt x="6281" y="5542"/>
                    <a:pt x="5692" y="6104"/>
                    <a:pt x="4933" y="6381"/>
                  </a:cubicBezTo>
                  <a:cubicBezTo>
                    <a:pt x="4604" y="6503"/>
                    <a:pt x="4262" y="6564"/>
                    <a:pt x="3919" y="6564"/>
                  </a:cubicBezTo>
                  <a:cubicBezTo>
                    <a:pt x="3483" y="6564"/>
                    <a:pt x="3046" y="6465"/>
                    <a:pt x="2632" y="6265"/>
                  </a:cubicBezTo>
                  <a:cubicBezTo>
                    <a:pt x="1900" y="5917"/>
                    <a:pt x="1338" y="5302"/>
                    <a:pt x="1053" y="4525"/>
                  </a:cubicBezTo>
                  <a:cubicBezTo>
                    <a:pt x="464" y="2929"/>
                    <a:pt x="1240" y="1162"/>
                    <a:pt x="2792" y="591"/>
                  </a:cubicBezTo>
                  <a:cubicBezTo>
                    <a:pt x="3127" y="466"/>
                    <a:pt x="3470" y="407"/>
                    <a:pt x="3808" y="407"/>
                  </a:cubicBezTo>
                  <a:close/>
                  <a:moveTo>
                    <a:pt x="3805" y="1"/>
                  </a:moveTo>
                  <a:cubicBezTo>
                    <a:pt x="3420" y="1"/>
                    <a:pt x="3030" y="67"/>
                    <a:pt x="2650" y="208"/>
                  </a:cubicBezTo>
                  <a:cubicBezTo>
                    <a:pt x="892" y="859"/>
                    <a:pt x="0" y="2857"/>
                    <a:pt x="669" y="4668"/>
                  </a:cubicBezTo>
                  <a:cubicBezTo>
                    <a:pt x="990" y="5542"/>
                    <a:pt x="1633" y="6238"/>
                    <a:pt x="2462" y="6631"/>
                  </a:cubicBezTo>
                  <a:cubicBezTo>
                    <a:pt x="2926" y="6854"/>
                    <a:pt x="3426" y="6970"/>
                    <a:pt x="3916" y="6970"/>
                  </a:cubicBezTo>
                  <a:cubicBezTo>
                    <a:pt x="4309" y="6970"/>
                    <a:pt x="4701" y="6898"/>
                    <a:pt x="5076" y="6756"/>
                  </a:cubicBezTo>
                  <a:cubicBezTo>
                    <a:pt x="5933" y="6443"/>
                    <a:pt x="6611" y="5801"/>
                    <a:pt x="6985" y="4963"/>
                  </a:cubicBezTo>
                  <a:cubicBezTo>
                    <a:pt x="7351" y="4124"/>
                    <a:pt x="7387" y="3178"/>
                    <a:pt x="7057" y="2304"/>
                  </a:cubicBezTo>
                  <a:cubicBezTo>
                    <a:pt x="6532" y="883"/>
                    <a:pt x="5205" y="1"/>
                    <a:pt x="3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8"/>
            <p:cNvSpPr/>
            <p:nvPr/>
          </p:nvSpPr>
          <p:spPr>
            <a:xfrm>
              <a:off x="1446360" y="3825336"/>
              <a:ext cx="51140" cy="46519"/>
            </a:xfrm>
            <a:custGeom>
              <a:avLst/>
              <a:gdLst/>
              <a:ahLst/>
              <a:cxnLst/>
              <a:rect l="l" t="t" r="r" b="b"/>
              <a:pathLst>
                <a:path w="1660" h="1510" extrusionOk="0">
                  <a:moveTo>
                    <a:pt x="818" y="1"/>
                  </a:moveTo>
                  <a:cubicBezTo>
                    <a:pt x="735" y="1"/>
                    <a:pt x="652" y="15"/>
                    <a:pt x="571" y="46"/>
                  </a:cubicBezTo>
                  <a:cubicBezTo>
                    <a:pt x="188" y="189"/>
                    <a:pt x="0" y="617"/>
                    <a:pt x="152" y="1010"/>
                  </a:cubicBezTo>
                  <a:cubicBezTo>
                    <a:pt x="264" y="1317"/>
                    <a:pt x="546" y="1510"/>
                    <a:pt x="847" y="1510"/>
                  </a:cubicBezTo>
                  <a:cubicBezTo>
                    <a:pt x="930" y="1510"/>
                    <a:pt x="1015" y="1495"/>
                    <a:pt x="1098" y="1464"/>
                  </a:cubicBezTo>
                  <a:cubicBezTo>
                    <a:pt x="1472" y="1331"/>
                    <a:pt x="1660" y="894"/>
                    <a:pt x="1517" y="501"/>
                  </a:cubicBezTo>
                  <a:cubicBezTo>
                    <a:pt x="1405" y="193"/>
                    <a:pt x="1117" y="1"/>
                    <a:pt x="818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8"/>
            <p:cNvSpPr/>
            <p:nvPr/>
          </p:nvSpPr>
          <p:spPr>
            <a:xfrm>
              <a:off x="1417494" y="3900876"/>
              <a:ext cx="42915" cy="37524"/>
            </a:xfrm>
            <a:custGeom>
              <a:avLst/>
              <a:gdLst/>
              <a:ahLst/>
              <a:cxnLst/>
              <a:rect l="l" t="t" r="r" b="b"/>
              <a:pathLst>
                <a:path w="1393" h="1218" extrusionOk="0">
                  <a:moveTo>
                    <a:pt x="697" y="1"/>
                  </a:moveTo>
                  <a:cubicBezTo>
                    <a:pt x="626" y="1"/>
                    <a:pt x="553" y="13"/>
                    <a:pt x="482" y="38"/>
                  </a:cubicBezTo>
                  <a:cubicBezTo>
                    <a:pt x="170" y="154"/>
                    <a:pt x="1" y="511"/>
                    <a:pt x="116" y="823"/>
                  </a:cubicBezTo>
                  <a:cubicBezTo>
                    <a:pt x="207" y="1067"/>
                    <a:pt x="444" y="1218"/>
                    <a:pt x="696" y="1218"/>
                  </a:cubicBezTo>
                  <a:cubicBezTo>
                    <a:pt x="767" y="1218"/>
                    <a:pt x="840" y="1206"/>
                    <a:pt x="910" y="1180"/>
                  </a:cubicBezTo>
                  <a:cubicBezTo>
                    <a:pt x="1223" y="1064"/>
                    <a:pt x="1392" y="707"/>
                    <a:pt x="1276" y="395"/>
                  </a:cubicBezTo>
                  <a:cubicBezTo>
                    <a:pt x="1186" y="152"/>
                    <a:pt x="949" y="1"/>
                    <a:pt x="69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8"/>
            <p:cNvSpPr/>
            <p:nvPr/>
          </p:nvSpPr>
          <p:spPr>
            <a:xfrm>
              <a:off x="1369680" y="3827492"/>
              <a:ext cx="51418" cy="45780"/>
            </a:xfrm>
            <a:custGeom>
              <a:avLst/>
              <a:gdLst/>
              <a:ahLst/>
              <a:cxnLst/>
              <a:rect l="l" t="t" r="r" b="b"/>
              <a:pathLst>
                <a:path w="1669" h="1486" extrusionOk="0">
                  <a:moveTo>
                    <a:pt x="833" y="1"/>
                  </a:moveTo>
                  <a:cubicBezTo>
                    <a:pt x="749" y="1"/>
                    <a:pt x="663" y="16"/>
                    <a:pt x="580" y="47"/>
                  </a:cubicBezTo>
                  <a:cubicBezTo>
                    <a:pt x="197" y="190"/>
                    <a:pt x="0" y="618"/>
                    <a:pt x="143" y="1002"/>
                  </a:cubicBezTo>
                  <a:cubicBezTo>
                    <a:pt x="254" y="1301"/>
                    <a:pt x="538" y="1486"/>
                    <a:pt x="840" y="1486"/>
                  </a:cubicBezTo>
                  <a:cubicBezTo>
                    <a:pt x="925" y="1486"/>
                    <a:pt x="1013" y="1471"/>
                    <a:pt x="1098" y="1439"/>
                  </a:cubicBezTo>
                  <a:cubicBezTo>
                    <a:pt x="1472" y="1296"/>
                    <a:pt x="1668" y="877"/>
                    <a:pt x="1526" y="485"/>
                  </a:cubicBezTo>
                  <a:cubicBezTo>
                    <a:pt x="1415" y="186"/>
                    <a:pt x="1130" y="1"/>
                    <a:pt x="83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8"/>
            <p:cNvSpPr/>
            <p:nvPr/>
          </p:nvSpPr>
          <p:spPr>
            <a:xfrm>
              <a:off x="931875" y="3997642"/>
              <a:ext cx="143748" cy="128067"/>
            </a:xfrm>
            <a:custGeom>
              <a:avLst/>
              <a:gdLst/>
              <a:ahLst/>
              <a:cxnLst/>
              <a:rect l="l" t="t" r="r" b="b"/>
              <a:pathLst>
                <a:path w="4666" h="4157" extrusionOk="0">
                  <a:moveTo>
                    <a:pt x="2319" y="1"/>
                  </a:moveTo>
                  <a:cubicBezTo>
                    <a:pt x="2084" y="1"/>
                    <a:pt x="1846" y="41"/>
                    <a:pt x="1615" y="127"/>
                  </a:cubicBezTo>
                  <a:cubicBezTo>
                    <a:pt x="544" y="519"/>
                    <a:pt x="0" y="1715"/>
                    <a:pt x="401" y="2794"/>
                  </a:cubicBezTo>
                  <a:cubicBezTo>
                    <a:pt x="707" y="3635"/>
                    <a:pt x="1500" y="4156"/>
                    <a:pt x="2337" y="4156"/>
                  </a:cubicBezTo>
                  <a:cubicBezTo>
                    <a:pt x="2575" y="4156"/>
                    <a:pt x="2816" y="4114"/>
                    <a:pt x="3051" y="4025"/>
                  </a:cubicBezTo>
                  <a:cubicBezTo>
                    <a:pt x="4122" y="3633"/>
                    <a:pt x="4666" y="2437"/>
                    <a:pt x="4264" y="1367"/>
                  </a:cubicBezTo>
                  <a:cubicBezTo>
                    <a:pt x="3957" y="523"/>
                    <a:pt x="3160" y="1"/>
                    <a:pt x="2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8"/>
            <p:cNvSpPr/>
            <p:nvPr/>
          </p:nvSpPr>
          <p:spPr>
            <a:xfrm>
              <a:off x="924728" y="3991388"/>
              <a:ext cx="158042" cy="140729"/>
            </a:xfrm>
            <a:custGeom>
              <a:avLst/>
              <a:gdLst/>
              <a:ahLst/>
              <a:cxnLst/>
              <a:rect l="l" t="t" r="r" b="b"/>
              <a:pathLst>
                <a:path w="5130" h="4568" extrusionOk="0">
                  <a:moveTo>
                    <a:pt x="2545" y="403"/>
                  </a:moveTo>
                  <a:cubicBezTo>
                    <a:pt x="3308" y="403"/>
                    <a:pt x="4030" y="878"/>
                    <a:pt x="4309" y="1632"/>
                  </a:cubicBezTo>
                  <a:cubicBezTo>
                    <a:pt x="4666" y="2605"/>
                    <a:pt x="4175" y="3684"/>
                    <a:pt x="3221" y="4041"/>
                  </a:cubicBezTo>
                  <a:cubicBezTo>
                    <a:pt x="3009" y="4121"/>
                    <a:pt x="2792" y="4160"/>
                    <a:pt x="2576" y="4160"/>
                  </a:cubicBezTo>
                  <a:cubicBezTo>
                    <a:pt x="2309" y="4160"/>
                    <a:pt x="2044" y="4101"/>
                    <a:pt x="1793" y="3987"/>
                  </a:cubicBezTo>
                  <a:cubicBezTo>
                    <a:pt x="1338" y="3773"/>
                    <a:pt x="999" y="3399"/>
                    <a:pt x="821" y="2926"/>
                  </a:cubicBezTo>
                  <a:cubicBezTo>
                    <a:pt x="464" y="1953"/>
                    <a:pt x="955" y="874"/>
                    <a:pt x="1909" y="517"/>
                  </a:cubicBezTo>
                  <a:cubicBezTo>
                    <a:pt x="2119" y="440"/>
                    <a:pt x="2334" y="403"/>
                    <a:pt x="2545" y="403"/>
                  </a:cubicBezTo>
                  <a:close/>
                  <a:moveTo>
                    <a:pt x="2557" y="1"/>
                  </a:moveTo>
                  <a:cubicBezTo>
                    <a:pt x="2297" y="1"/>
                    <a:pt x="2033" y="46"/>
                    <a:pt x="1775" y="142"/>
                  </a:cubicBezTo>
                  <a:cubicBezTo>
                    <a:pt x="598" y="571"/>
                    <a:pt x="0" y="1891"/>
                    <a:pt x="437" y="3069"/>
                  </a:cubicBezTo>
                  <a:cubicBezTo>
                    <a:pt x="651" y="3639"/>
                    <a:pt x="1071" y="4094"/>
                    <a:pt x="1624" y="4353"/>
                  </a:cubicBezTo>
                  <a:cubicBezTo>
                    <a:pt x="1927" y="4496"/>
                    <a:pt x="2248" y="4567"/>
                    <a:pt x="2578" y="4567"/>
                  </a:cubicBezTo>
                  <a:cubicBezTo>
                    <a:pt x="2837" y="4567"/>
                    <a:pt x="3105" y="4514"/>
                    <a:pt x="3354" y="4425"/>
                  </a:cubicBezTo>
                  <a:cubicBezTo>
                    <a:pt x="4532" y="3987"/>
                    <a:pt x="5130" y="2676"/>
                    <a:pt x="4693" y="1498"/>
                  </a:cubicBezTo>
                  <a:cubicBezTo>
                    <a:pt x="4352" y="573"/>
                    <a:pt x="3479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8"/>
            <p:cNvSpPr/>
            <p:nvPr/>
          </p:nvSpPr>
          <p:spPr>
            <a:xfrm>
              <a:off x="1020631" y="4054636"/>
              <a:ext cx="30530" cy="28066"/>
            </a:xfrm>
            <a:custGeom>
              <a:avLst/>
              <a:gdLst/>
              <a:ahLst/>
              <a:cxnLst/>
              <a:rect l="l" t="t" r="r" b="b"/>
              <a:pathLst>
                <a:path w="991" h="911" extrusionOk="0">
                  <a:moveTo>
                    <a:pt x="479" y="1"/>
                  </a:moveTo>
                  <a:cubicBezTo>
                    <a:pt x="432" y="1"/>
                    <a:pt x="385" y="9"/>
                    <a:pt x="340" y="25"/>
                  </a:cubicBezTo>
                  <a:cubicBezTo>
                    <a:pt x="108" y="115"/>
                    <a:pt x="1" y="373"/>
                    <a:pt x="81" y="605"/>
                  </a:cubicBezTo>
                  <a:cubicBezTo>
                    <a:pt x="150" y="793"/>
                    <a:pt x="323" y="911"/>
                    <a:pt x="502" y="911"/>
                  </a:cubicBezTo>
                  <a:cubicBezTo>
                    <a:pt x="552" y="911"/>
                    <a:pt x="603" y="901"/>
                    <a:pt x="652" y="882"/>
                  </a:cubicBezTo>
                  <a:cubicBezTo>
                    <a:pt x="875" y="801"/>
                    <a:pt x="991" y="543"/>
                    <a:pt x="902" y="302"/>
                  </a:cubicBezTo>
                  <a:cubicBezTo>
                    <a:pt x="831" y="118"/>
                    <a:pt x="659" y="1"/>
                    <a:pt x="479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8"/>
            <p:cNvSpPr/>
            <p:nvPr/>
          </p:nvSpPr>
          <p:spPr>
            <a:xfrm>
              <a:off x="983539" y="4026324"/>
              <a:ext cx="34104" cy="30099"/>
            </a:xfrm>
            <a:custGeom>
              <a:avLst/>
              <a:gdLst/>
              <a:ahLst/>
              <a:cxnLst/>
              <a:rect l="l" t="t" r="r" b="b"/>
              <a:pathLst>
                <a:path w="1107" h="977" extrusionOk="0">
                  <a:moveTo>
                    <a:pt x="563" y="1"/>
                  </a:moveTo>
                  <a:cubicBezTo>
                    <a:pt x="504" y="1"/>
                    <a:pt x="443" y="12"/>
                    <a:pt x="384" y="34"/>
                  </a:cubicBezTo>
                  <a:cubicBezTo>
                    <a:pt x="134" y="124"/>
                    <a:pt x="0" y="409"/>
                    <a:pt x="89" y="659"/>
                  </a:cubicBezTo>
                  <a:cubicBezTo>
                    <a:pt x="166" y="853"/>
                    <a:pt x="354" y="977"/>
                    <a:pt x="552" y="977"/>
                  </a:cubicBezTo>
                  <a:cubicBezTo>
                    <a:pt x="609" y="977"/>
                    <a:pt x="667" y="966"/>
                    <a:pt x="723" y="944"/>
                  </a:cubicBezTo>
                  <a:cubicBezTo>
                    <a:pt x="981" y="855"/>
                    <a:pt x="1106" y="570"/>
                    <a:pt x="1017" y="320"/>
                  </a:cubicBezTo>
                  <a:cubicBezTo>
                    <a:pt x="942" y="121"/>
                    <a:pt x="761" y="1"/>
                    <a:pt x="5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8"/>
            <p:cNvSpPr/>
            <p:nvPr/>
          </p:nvSpPr>
          <p:spPr>
            <a:xfrm>
              <a:off x="986004" y="4085813"/>
              <a:ext cx="32748" cy="28497"/>
            </a:xfrm>
            <a:custGeom>
              <a:avLst/>
              <a:gdLst/>
              <a:ahLst/>
              <a:cxnLst/>
              <a:rect l="l" t="t" r="r" b="b"/>
              <a:pathLst>
                <a:path w="1063" h="925" extrusionOk="0">
                  <a:moveTo>
                    <a:pt x="541" y="0"/>
                  </a:moveTo>
                  <a:cubicBezTo>
                    <a:pt x="486" y="0"/>
                    <a:pt x="430" y="10"/>
                    <a:pt x="375" y="30"/>
                  </a:cubicBezTo>
                  <a:cubicBezTo>
                    <a:pt x="125" y="120"/>
                    <a:pt x="0" y="387"/>
                    <a:pt x="90" y="628"/>
                  </a:cubicBezTo>
                  <a:cubicBezTo>
                    <a:pt x="159" y="809"/>
                    <a:pt x="337" y="925"/>
                    <a:pt x="526" y="925"/>
                  </a:cubicBezTo>
                  <a:cubicBezTo>
                    <a:pt x="580" y="925"/>
                    <a:pt x="634" y="915"/>
                    <a:pt x="687" y="896"/>
                  </a:cubicBezTo>
                  <a:cubicBezTo>
                    <a:pt x="937" y="798"/>
                    <a:pt x="1062" y="530"/>
                    <a:pt x="973" y="298"/>
                  </a:cubicBezTo>
                  <a:cubicBezTo>
                    <a:pt x="904" y="112"/>
                    <a:pt x="729" y="0"/>
                    <a:pt x="541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8"/>
            <p:cNvSpPr/>
            <p:nvPr/>
          </p:nvSpPr>
          <p:spPr>
            <a:xfrm>
              <a:off x="1008801" y="4158272"/>
              <a:ext cx="117130" cy="104283"/>
            </a:xfrm>
            <a:custGeom>
              <a:avLst/>
              <a:gdLst/>
              <a:ahLst/>
              <a:cxnLst/>
              <a:rect l="l" t="t" r="r" b="b"/>
              <a:pathLst>
                <a:path w="3802" h="3385" extrusionOk="0">
                  <a:moveTo>
                    <a:pt x="1894" y="1"/>
                  </a:moveTo>
                  <a:cubicBezTo>
                    <a:pt x="1701" y="1"/>
                    <a:pt x="1504" y="34"/>
                    <a:pt x="1312" y="105"/>
                  </a:cubicBezTo>
                  <a:cubicBezTo>
                    <a:pt x="447" y="426"/>
                    <a:pt x="1" y="1398"/>
                    <a:pt x="322" y="2273"/>
                  </a:cubicBezTo>
                  <a:cubicBezTo>
                    <a:pt x="580" y="2962"/>
                    <a:pt x="1223" y="3385"/>
                    <a:pt x="1908" y="3385"/>
                  </a:cubicBezTo>
                  <a:cubicBezTo>
                    <a:pt x="2101" y="3385"/>
                    <a:pt x="2298" y="3351"/>
                    <a:pt x="2490" y="3281"/>
                  </a:cubicBezTo>
                  <a:cubicBezTo>
                    <a:pt x="3355" y="2960"/>
                    <a:pt x="3801" y="1987"/>
                    <a:pt x="3471" y="1113"/>
                  </a:cubicBezTo>
                  <a:cubicBezTo>
                    <a:pt x="3221" y="424"/>
                    <a:pt x="2579" y="1"/>
                    <a:pt x="1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8"/>
            <p:cNvSpPr/>
            <p:nvPr/>
          </p:nvSpPr>
          <p:spPr>
            <a:xfrm>
              <a:off x="1001931" y="4152049"/>
              <a:ext cx="130870" cy="116668"/>
            </a:xfrm>
            <a:custGeom>
              <a:avLst/>
              <a:gdLst/>
              <a:ahLst/>
              <a:cxnLst/>
              <a:rect l="l" t="t" r="r" b="b"/>
              <a:pathLst>
                <a:path w="4248" h="3787" extrusionOk="0">
                  <a:moveTo>
                    <a:pt x="2111" y="406"/>
                  </a:moveTo>
                  <a:cubicBezTo>
                    <a:pt x="2715" y="406"/>
                    <a:pt x="3283" y="777"/>
                    <a:pt x="3507" y="1377"/>
                  </a:cubicBezTo>
                  <a:cubicBezTo>
                    <a:pt x="3792" y="2153"/>
                    <a:pt x="3409" y="3010"/>
                    <a:pt x="2642" y="3295"/>
                  </a:cubicBezTo>
                  <a:cubicBezTo>
                    <a:pt x="2478" y="3355"/>
                    <a:pt x="2307" y="3385"/>
                    <a:pt x="2136" y="3385"/>
                  </a:cubicBezTo>
                  <a:cubicBezTo>
                    <a:pt x="1924" y="3385"/>
                    <a:pt x="1711" y="3340"/>
                    <a:pt x="1509" y="3251"/>
                  </a:cubicBezTo>
                  <a:cubicBezTo>
                    <a:pt x="1152" y="3081"/>
                    <a:pt x="875" y="2778"/>
                    <a:pt x="741" y="2403"/>
                  </a:cubicBezTo>
                  <a:cubicBezTo>
                    <a:pt x="456" y="1636"/>
                    <a:pt x="839" y="780"/>
                    <a:pt x="1607" y="494"/>
                  </a:cubicBezTo>
                  <a:cubicBezTo>
                    <a:pt x="1773" y="434"/>
                    <a:pt x="1943" y="406"/>
                    <a:pt x="2111" y="406"/>
                  </a:cubicBezTo>
                  <a:close/>
                  <a:moveTo>
                    <a:pt x="2115" y="1"/>
                  </a:moveTo>
                  <a:cubicBezTo>
                    <a:pt x="1898" y="1"/>
                    <a:pt x="1678" y="39"/>
                    <a:pt x="1464" y="119"/>
                  </a:cubicBezTo>
                  <a:cubicBezTo>
                    <a:pt x="492" y="476"/>
                    <a:pt x="1" y="1565"/>
                    <a:pt x="358" y="2546"/>
                  </a:cubicBezTo>
                  <a:cubicBezTo>
                    <a:pt x="536" y="3019"/>
                    <a:pt x="884" y="3402"/>
                    <a:pt x="1339" y="3617"/>
                  </a:cubicBezTo>
                  <a:cubicBezTo>
                    <a:pt x="1598" y="3732"/>
                    <a:pt x="1865" y="3786"/>
                    <a:pt x="2133" y="3786"/>
                  </a:cubicBezTo>
                  <a:cubicBezTo>
                    <a:pt x="2347" y="3786"/>
                    <a:pt x="2570" y="3750"/>
                    <a:pt x="2784" y="3670"/>
                  </a:cubicBezTo>
                  <a:cubicBezTo>
                    <a:pt x="3757" y="3313"/>
                    <a:pt x="4247" y="2225"/>
                    <a:pt x="3890" y="1244"/>
                  </a:cubicBezTo>
                  <a:cubicBezTo>
                    <a:pt x="3605" y="478"/>
                    <a:pt x="2881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8"/>
            <p:cNvSpPr/>
            <p:nvPr/>
          </p:nvSpPr>
          <p:spPr>
            <a:xfrm>
              <a:off x="1053072" y="4172167"/>
              <a:ext cx="33827" cy="30592"/>
            </a:xfrm>
            <a:custGeom>
              <a:avLst/>
              <a:gdLst/>
              <a:ahLst/>
              <a:cxnLst/>
              <a:rect l="l" t="t" r="r" b="b"/>
              <a:pathLst>
                <a:path w="1098" h="993" extrusionOk="0">
                  <a:moveTo>
                    <a:pt x="535" y="1"/>
                  </a:moveTo>
                  <a:cubicBezTo>
                    <a:pt x="481" y="1"/>
                    <a:pt x="427" y="10"/>
                    <a:pt x="375" y="29"/>
                  </a:cubicBezTo>
                  <a:cubicBezTo>
                    <a:pt x="125" y="118"/>
                    <a:pt x="0" y="403"/>
                    <a:pt x="98" y="662"/>
                  </a:cubicBezTo>
                  <a:cubicBezTo>
                    <a:pt x="176" y="866"/>
                    <a:pt x="365" y="993"/>
                    <a:pt x="564" y="993"/>
                  </a:cubicBezTo>
                  <a:cubicBezTo>
                    <a:pt x="617" y="993"/>
                    <a:pt x="670" y="984"/>
                    <a:pt x="723" y="965"/>
                  </a:cubicBezTo>
                  <a:cubicBezTo>
                    <a:pt x="973" y="867"/>
                    <a:pt x="1097" y="582"/>
                    <a:pt x="999" y="332"/>
                  </a:cubicBezTo>
                  <a:cubicBezTo>
                    <a:pt x="929" y="127"/>
                    <a:pt x="736" y="1"/>
                    <a:pt x="535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8"/>
            <p:cNvSpPr/>
            <p:nvPr/>
          </p:nvSpPr>
          <p:spPr>
            <a:xfrm>
              <a:off x="1031630" y="4202173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6" y="0"/>
                  </a:moveTo>
                  <a:cubicBezTo>
                    <a:pt x="283" y="0"/>
                    <a:pt x="248" y="6"/>
                    <a:pt x="214" y="18"/>
                  </a:cubicBezTo>
                  <a:cubicBezTo>
                    <a:pt x="72" y="71"/>
                    <a:pt x="0" y="232"/>
                    <a:pt x="54" y="384"/>
                  </a:cubicBezTo>
                  <a:cubicBezTo>
                    <a:pt x="95" y="494"/>
                    <a:pt x="201" y="562"/>
                    <a:pt x="313" y="562"/>
                  </a:cubicBezTo>
                  <a:cubicBezTo>
                    <a:pt x="346" y="562"/>
                    <a:pt x="379" y="556"/>
                    <a:pt x="411" y="544"/>
                  </a:cubicBezTo>
                  <a:cubicBezTo>
                    <a:pt x="562" y="491"/>
                    <a:pt x="634" y="330"/>
                    <a:pt x="580" y="187"/>
                  </a:cubicBezTo>
                  <a:cubicBezTo>
                    <a:pt x="539" y="70"/>
                    <a:pt x="432" y="0"/>
                    <a:pt x="31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8"/>
            <p:cNvSpPr/>
            <p:nvPr/>
          </p:nvSpPr>
          <p:spPr>
            <a:xfrm>
              <a:off x="1590632" y="3992405"/>
              <a:ext cx="143779" cy="128067"/>
            </a:xfrm>
            <a:custGeom>
              <a:avLst/>
              <a:gdLst/>
              <a:ahLst/>
              <a:cxnLst/>
              <a:rect l="l" t="t" r="r" b="b"/>
              <a:pathLst>
                <a:path w="4667" h="4157" extrusionOk="0">
                  <a:moveTo>
                    <a:pt x="2320" y="1"/>
                  </a:moveTo>
                  <a:cubicBezTo>
                    <a:pt x="2085" y="1"/>
                    <a:pt x="1847" y="42"/>
                    <a:pt x="1615" y="127"/>
                  </a:cubicBezTo>
                  <a:cubicBezTo>
                    <a:pt x="545" y="520"/>
                    <a:pt x="1" y="1715"/>
                    <a:pt x="402" y="2795"/>
                  </a:cubicBezTo>
                  <a:cubicBezTo>
                    <a:pt x="715" y="3635"/>
                    <a:pt x="1504" y="4157"/>
                    <a:pt x="2343" y="4157"/>
                  </a:cubicBezTo>
                  <a:cubicBezTo>
                    <a:pt x="2581" y="4157"/>
                    <a:pt x="2824" y="4115"/>
                    <a:pt x="3061" y="4026"/>
                  </a:cubicBezTo>
                  <a:cubicBezTo>
                    <a:pt x="4122" y="3633"/>
                    <a:pt x="4666" y="2438"/>
                    <a:pt x="4265" y="1358"/>
                  </a:cubicBezTo>
                  <a:cubicBezTo>
                    <a:pt x="3958" y="522"/>
                    <a:pt x="3161" y="1"/>
                    <a:pt x="2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8"/>
            <p:cNvSpPr/>
            <p:nvPr/>
          </p:nvSpPr>
          <p:spPr>
            <a:xfrm>
              <a:off x="1583762" y="3986120"/>
              <a:ext cx="150649" cy="140482"/>
            </a:xfrm>
            <a:custGeom>
              <a:avLst/>
              <a:gdLst/>
              <a:ahLst/>
              <a:cxnLst/>
              <a:rect l="l" t="t" r="r" b="b"/>
              <a:pathLst>
                <a:path w="4890" h="4560" extrusionOk="0">
                  <a:moveTo>
                    <a:pt x="2547" y="404"/>
                  </a:moveTo>
                  <a:cubicBezTo>
                    <a:pt x="2812" y="404"/>
                    <a:pt x="3077" y="463"/>
                    <a:pt x="3328" y="581"/>
                  </a:cubicBezTo>
                  <a:cubicBezTo>
                    <a:pt x="3783" y="786"/>
                    <a:pt x="4131" y="1161"/>
                    <a:pt x="4301" y="1634"/>
                  </a:cubicBezTo>
                  <a:cubicBezTo>
                    <a:pt x="4479" y="2107"/>
                    <a:pt x="4461" y="2615"/>
                    <a:pt x="4247" y="3070"/>
                  </a:cubicBezTo>
                  <a:cubicBezTo>
                    <a:pt x="4042" y="3525"/>
                    <a:pt x="3676" y="3873"/>
                    <a:pt x="3212" y="4042"/>
                  </a:cubicBezTo>
                  <a:cubicBezTo>
                    <a:pt x="3005" y="4118"/>
                    <a:pt x="2788" y="4157"/>
                    <a:pt x="2571" y="4157"/>
                  </a:cubicBezTo>
                  <a:cubicBezTo>
                    <a:pt x="2304" y="4157"/>
                    <a:pt x="2036" y="4098"/>
                    <a:pt x="1785" y="3980"/>
                  </a:cubicBezTo>
                  <a:cubicBezTo>
                    <a:pt x="1330" y="3775"/>
                    <a:pt x="991" y="3400"/>
                    <a:pt x="813" y="2927"/>
                  </a:cubicBezTo>
                  <a:cubicBezTo>
                    <a:pt x="456" y="1955"/>
                    <a:pt x="946" y="875"/>
                    <a:pt x="1910" y="519"/>
                  </a:cubicBezTo>
                  <a:cubicBezTo>
                    <a:pt x="2117" y="443"/>
                    <a:pt x="2332" y="404"/>
                    <a:pt x="2547" y="404"/>
                  </a:cubicBezTo>
                  <a:close/>
                  <a:moveTo>
                    <a:pt x="2545" y="0"/>
                  </a:moveTo>
                  <a:cubicBezTo>
                    <a:pt x="2282" y="0"/>
                    <a:pt x="2019" y="48"/>
                    <a:pt x="1767" y="144"/>
                  </a:cubicBezTo>
                  <a:cubicBezTo>
                    <a:pt x="598" y="572"/>
                    <a:pt x="1" y="1884"/>
                    <a:pt x="438" y="3070"/>
                  </a:cubicBezTo>
                  <a:cubicBezTo>
                    <a:pt x="643" y="3641"/>
                    <a:pt x="1062" y="4096"/>
                    <a:pt x="1615" y="4355"/>
                  </a:cubicBezTo>
                  <a:cubicBezTo>
                    <a:pt x="1919" y="4488"/>
                    <a:pt x="2240" y="4560"/>
                    <a:pt x="2570" y="4560"/>
                  </a:cubicBezTo>
                  <a:cubicBezTo>
                    <a:pt x="2829" y="4560"/>
                    <a:pt x="3096" y="4515"/>
                    <a:pt x="3346" y="4426"/>
                  </a:cubicBezTo>
                  <a:cubicBezTo>
                    <a:pt x="3917" y="4212"/>
                    <a:pt x="4372" y="3793"/>
                    <a:pt x="4622" y="3240"/>
                  </a:cubicBezTo>
                  <a:cubicBezTo>
                    <a:pt x="4872" y="2686"/>
                    <a:pt x="4889" y="2071"/>
                    <a:pt x="4684" y="1500"/>
                  </a:cubicBezTo>
                  <a:cubicBezTo>
                    <a:pt x="4470" y="920"/>
                    <a:pt x="4051" y="465"/>
                    <a:pt x="3498" y="215"/>
                  </a:cubicBezTo>
                  <a:cubicBezTo>
                    <a:pt x="3193" y="73"/>
                    <a:pt x="2868" y="0"/>
                    <a:pt x="2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8"/>
            <p:cNvSpPr/>
            <p:nvPr/>
          </p:nvSpPr>
          <p:spPr>
            <a:xfrm>
              <a:off x="1679419" y="4049430"/>
              <a:ext cx="30530" cy="27942"/>
            </a:xfrm>
            <a:custGeom>
              <a:avLst/>
              <a:gdLst/>
              <a:ahLst/>
              <a:cxnLst/>
              <a:rect l="l" t="t" r="r" b="b"/>
              <a:pathLst>
                <a:path w="991" h="907" extrusionOk="0">
                  <a:moveTo>
                    <a:pt x="480" y="0"/>
                  </a:moveTo>
                  <a:cubicBezTo>
                    <a:pt x="433" y="0"/>
                    <a:pt x="385" y="8"/>
                    <a:pt x="339" y="25"/>
                  </a:cubicBezTo>
                  <a:cubicBezTo>
                    <a:pt x="107" y="114"/>
                    <a:pt x="0" y="373"/>
                    <a:pt x="81" y="605"/>
                  </a:cubicBezTo>
                  <a:cubicBezTo>
                    <a:pt x="151" y="794"/>
                    <a:pt x="326" y="907"/>
                    <a:pt x="506" y="907"/>
                  </a:cubicBezTo>
                  <a:cubicBezTo>
                    <a:pt x="555" y="907"/>
                    <a:pt x="604" y="898"/>
                    <a:pt x="652" y="881"/>
                  </a:cubicBezTo>
                  <a:cubicBezTo>
                    <a:pt x="883" y="801"/>
                    <a:pt x="991" y="542"/>
                    <a:pt x="901" y="301"/>
                  </a:cubicBezTo>
                  <a:cubicBezTo>
                    <a:pt x="838" y="117"/>
                    <a:pt x="661" y="0"/>
                    <a:pt x="48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8"/>
            <p:cNvSpPr/>
            <p:nvPr/>
          </p:nvSpPr>
          <p:spPr>
            <a:xfrm>
              <a:off x="1642296" y="4008795"/>
              <a:ext cx="34135" cy="30068"/>
            </a:xfrm>
            <a:custGeom>
              <a:avLst/>
              <a:gdLst/>
              <a:ahLst/>
              <a:cxnLst/>
              <a:rect l="l" t="t" r="r" b="b"/>
              <a:pathLst>
                <a:path w="1108" h="976" extrusionOk="0">
                  <a:moveTo>
                    <a:pt x="560" y="0"/>
                  </a:moveTo>
                  <a:cubicBezTo>
                    <a:pt x="502" y="0"/>
                    <a:pt x="443" y="10"/>
                    <a:pt x="385" y="32"/>
                  </a:cubicBezTo>
                  <a:cubicBezTo>
                    <a:pt x="135" y="122"/>
                    <a:pt x="1" y="407"/>
                    <a:pt x="99" y="657"/>
                  </a:cubicBezTo>
                  <a:cubicBezTo>
                    <a:pt x="168" y="856"/>
                    <a:pt x="352" y="976"/>
                    <a:pt x="548" y="976"/>
                  </a:cubicBezTo>
                  <a:cubicBezTo>
                    <a:pt x="606" y="976"/>
                    <a:pt x="666" y="965"/>
                    <a:pt x="724" y="942"/>
                  </a:cubicBezTo>
                  <a:cubicBezTo>
                    <a:pt x="982" y="853"/>
                    <a:pt x="1107" y="568"/>
                    <a:pt x="1018" y="318"/>
                  </a:cubicBezTo>
                  <a:cubicBezTo>
                    <a:pt x="949" y="124"/>
                    <a:pt x="761" y="0"/>
                    <a:pt x="56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8"/>
            <p:cNvSpPr/>
            <p:nvPr/>
          </p:nvSpPr>
          <p:spPr>
            <a:xfrm>
              <a:off x="1631606" y="4066281"/>
              <a:ext cx="32718" cy="28528"/>
            </a:xfrm>
            <a:custGeom>
              <a:avLst/>
              <a:gdLst/>
              <a:ahLst/>
              <a:cxnLst/>
              <a:rect l="l" t="t" r="r" b="b"/>
              <a:pathLst>
                <a:path w="1062" h="926" extrusionOk="0">
                  <a:moveTo>
                    <a:pt x="542" y="1"/>
                  </a:moveTo>
                  <a:cubicBezTo>
                    <a:pt x="486" y="1"/>
                    <a:pt x="429" y="11"/>
                    <a:pt x="375" y="31"/>
                  </a:cubicBezTo>
                  <a:cubicBezTo>
                    <a:pt x="125" y="120"/>
                    <a:pt x="0" y="388"/>
                    <a:pt x="89" y="629"/>
                  </a:cubicBezTo>
                  <a:cubicBezTo>
                    <a:pt x="159" y="809"/>
                    <a:pt x="337" y="925"/>
                    <a:pt x="530" y="925"/>
                  </a:cubicBezTo>
                  <a:cubicBezTo>
                    <a:pt x="585" y="925"/>
                    <a:pt x="641" y="916"/>
                    <a:pt x="696" y="896"/>
                  </a:cubicBezTo>
                  <a:cubicBezTo>
                    <a:pt x="937" y="798"/>
                    <a:pt x="1062" y="539"/>
                    <a:pt x="972" y="299"/>
                  </a:cubicBezTo>
                  <a:cubicBezTo>
                    <a:pt x="910" y="112"/>
                    <a:pt x="731" y="1"/>
                    <a:pt x="54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8"/>
            <p:cNvSpPr/>
            <p:nvPr/>
          </p:nvSpPr>
          <p:spPr>
            <a:xfrm>
              <a:off x="1576892" y="4239265"/>
              <a:ext cx="45379" cy="12385"/>
            </a:xfrm>
            <a:custGeom>
              <a:avLst/>
              <a:gdLst/>
              <a:ahLst/>
              <a:cxnLst/>
              <a:rect l="l" t="t" r="r" b="b"/>
              <a:pathLst>
                <a:path w="1473" h="402" extrusionOk="0">
                  <a:moveTo>
                    <a:pt x="197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197" y="402"/>
                  </a:cubicBezTo>
                  <a:lnTo>
                    <a:pt x="1268" y="402"/>
                  </a:lnTo>
                  <a:cubicBezTo>
                    <a:pt x="1383" y="402"/>
                    <a:pt x="1473" y="313"/>
                    <a:pt x="1473" y="197"/>
                  </a:cubicBezTo>
                  <a:cubicBezTo>
                    <a:pt x="1473" y="90"/>
                    <a:pt x="138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8"/>
            <p:cNvSpPr/>
            <p:nvPr/>
          </p:nvSpPr>
          <p:spPr>
            <a:xfrm>
              <a:off x="1413643" y="4239265"/>
              <a:ext cx="134167" cy="12385"/>
            </a:xfrm>
            <a:custGeom>
              <a:avLst/>
              <a:gdLst/>
              <a:ahLst/>
              <a:cxnLst/>
              <a:rect l="l" t="t" r="r" b="b"/>
              <a:pathLst>
                <a:path w="4355" h="402" extrusionOk="0">
                  <a:moveTo>
                    <a:pt x="206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206" y="402"/>
                  </a:cubicBezTo>
                  <a:lnTo>
                    <a:pt x="4149" y="402"/>
                  </a:lnTo>
                  <a:cubicBezTo>
                    <a:pt x="4265" y="402"/>
                    <a:pt x="4354" y="313"/>
                    <a:pt x="4354" y="197"/>
                  </a:cubicBezTo>
                  <a:cubicBezTo>
                    <a:pt x="4354" y="90"/>
                    <a:pt x="4265" y="0"/>
                    <a:pt x="4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8"/>
            <p:cNvSpPr/>
            <p:nvPr/>
          </p:nvSpPr>
          <p:spPr>
            <a:xfrm>
              <a:off x="885417" y="4079436"/>
              <a:ext cx="24215" cy="32625"/>
            </a:xfrm>
            <a:custGeom>
              <a:avLst/>
              <a:gdLst/>
              <a:ahLst/>
              <a:cxnLst/>
              <a:rect l="l" t="t" r="r" b="b"/>
              <a:pathLst>
                <a:path w="786" h="1059" extrusionOk="0">
                  <a:moveTo>
                    <a:pt x="554" y="0"/>
                  </a:moveTo>
                  <a:cubicBezTo>
                    <a:pt x="482" y="0"/>
                    <a:pt x="413" y="43"/>
                    <a:pt x="375" y="112"/>
                  </a:cubicBezTo>
                  <a:cubicBezTo>
                    <a:pt x="259" y="327"/>
                    <a:pt x="152" y="550"/>
                    <a:pt x="45" y="773"/>
                  </a:cubicBezTo>
                  <a:cubicBezTo>
                    <a:pt x="0" y="871"/>
                    <a:pt x="45" y="996"/>
                    <a:pt x="152" y="1040"/>
                  </a:cubicBezTo>
                  <a:cubicBezTo>
                    <a:pt x="179" y="1049"/>
                    <a:pt x="206" y="1058"/>
                    <a:pt x="232" y="1058"/>
                  </a:cubicBezTo>
                  <a:cubicBezTo>
                    <a:pt x="313" y="1058"/>
                    <a:pt x="384" y="1013"/>
                    <a:pt x="420" y="942"/>
                  </a:cubicBezTo>
                  <a:cubicBezTo>
                    <a:pt x="518" y="728"/>
                    <a:pt x="625" y="505"/>
                    <a:pt x="732" y="300"/>
                  </a:cubicBezTo>
                  <a:cubicBezTo>
                    <a:pt x="785" y="202"/>
                    <a:pt x="741" y="77"/>
                    <a:pt x="643" y="23"/>
                  </a:cubicBezTo>
                  <a:cubicBezTo>
                    <a:pt x="614" y="8"/>
                    <a:pt x="584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8"/>
            <p:cNvSpPr/>
            <p:nvPr/>
          </p:nvSpPr>
          <p:spPr>
            <a:xfrm>
              <a:off x="851344" y="4132579"/>
              <a:ext cx="34936" cy="119071"/>
            </a:xfrm>
            <a:custGeom>
              <a:avLst/>
              <a:gdLst/>
              <a:ahLst/>
              <a:cxnLst/>
              <a:rect l="l" t="t" r="r" b="b"/>
              <a:pathLst>
                <a:path w="1134" h="3865" extrusionOk="0">
                  <a:moveTo>
                    <a:pt x="905" y="0"/>
                  </a:moveTo>
                  <a:cubicBezTo>
                    <a:pt x="821" y="0"/>
                    <a:pt x="742" y="51"/>
                    <a:pt x="714" y="136"/>
                  </a:cubicBezTo>
                  <a:cubicBezTo>
                    <a:pt x="0" y="2143"/>
                    <a:pt x="36" y="3606"/>
                    <a:pt x="36" y="3669"/>
                  </a:cubicBezTo>
                  <a:cubicBezTo>
                    <a:pt x="45" y="3776"/>
                    <a:pt x="134" y="3865"/>
                    <a:pt x="241" y="3865"/>
                  </a:cubicBezTo>
                  <a:lnTo>
                    <a:pt x="250" y="3865"/>
                  </a:lnTo>
                  <a:cubicBezTo>
                    <a:pt x="357" y="3865"/>
                    <a:pt x="446" y="3767"/>
                    <a:pt x="446" y="3660"/>
                  </a:cubicBezTo>
                  <a:cubicBezTo>
                    <a:pt x="446" y="3642"/>
                    <a:pt x="411" y="2215"/>
                    <a:pt x="1097" y="270"/>
                  </a:cubicBezTo>
                  <a:cubicBezTo>
                    <a:pt x="1133" y="163"/>
                    <a:pt x="1080" y="47"/>
                    <a:pt x="973" y="11"/>
                  </a:cubicBezTo>
                  <a:cubicBezTo>
                    <a:pt x="950" y="4"/>
                    <a:pt x="927" y="0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8"/>
            <p:cNvSpPr/>
            <p:nvPr/>
          </p:nvSpPr>
          <p:spPr>
            <a:xfrm>
              <a:off x="1831392" y="4051679"/>
              <a:ext cx="62139" cy="217039"/>
            </a:xfrm>
            <a:custGeom>
              <a:avLst/>
              <a:gdLst/>
              <a:ahLst/>
              <a:cxnLst/>
              <a:rect l="l" t="t" r="r" b="b"/>
              <a:pathLst>
                <a:path w="2017" h="7045" extrusionOk="0">
                  <a:moveTo>
                    <a:pt x="234" y="0"/>
                  </a:moveTo>
                  <a:cubicBezTo>
                    <a:pt x="203" y="0"/>
                    <a:pt x="172" y="8"/>
                    <a:pt x="143" y="23"/>
                  </a:cubicBezTo>
                  <a:cubicBezTo>
                    <a:pt x="36" y="68"/>
                    <a:pt x="1" y="193"/>
                    <a:pt x="45" y="291"/>
                  </a:cubicBezTo>
                  <a:cubicBezTo>
                    <a:pt x="1027" y="2334"/>
                    <a:pt x="1553" y="4546"/>
                    <a:pt x="1606" y="6848"/>
                  </a:cubicBezTo>
                  <a:cubicBezTo>
                    <a:pt x="1615" y="6964"/>
                    <a:pt x="1705" y="7044"/>
                    <a:pt x="1812" y="7044"/>
                  </a:cubicBezTo>
                  <a:lnTo>
                    <a:pt x="1820" y="7044"/>
                  </a:lnTo>
                  <a:cubicBezTo>
                    <a:pt x="1928" y="7044"/>
                    <a:pt x="2017" y="6955"/>
                    <a:pt x="2017" y="6839"/>
                  </a:cubicBezTo>
                  <a:cubicBezTo>
                    <a:pt x="1954" y="4475"/>
                    <a:pt x="1419" y="2209"/>
                    <a:pt x="411" y="112"/>
                  </a:cubicBezTo>
                  <a:cubicBezTo>
                    <a:pt x="379" y="43"/>
                    <a:pt x="308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8"/>
            <p:cNvSpPr/>
            <p:nvPr/>
          </p:nvSpPr>
          <p:spPr>
            <a:xfrm>
              <a:off x="1783025" y="3973397"/>
              <a:ext cx="41251" cy="51264"/>
            </a:xfrm>
            <a:custGeom>
              <a:avLst/>
              <a:gdLst/>
              <a:ahLst/>
              <a:cxnLst/>
              <a:rect l="l" t="t" r="r" b="b"/>
              <a:pathLst>
                <a:path w="1339" h="1664" extrusionOk="0">
                  <a:moveTo>
                    <a:pt x="226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54"/>
                    <a:pt x="72" y="334"/>
                  </a:cubicBezTo>
                  <a:cubicBezTo>
                    <a:pt x="81" y="334"/>
                    <a:pt x="447" y="771"/>
                    <a:pt x="928" y="1565"/>
                  </a:cubicBezTo>
                  <a:cubicBezTo>
                    <a:pt x="973" y="1627"/>
                    <a:pt x="1035" y="1663"/>
                    <a:pt x="1107" y="1663"/>
                  </a:cubicBezTo>
                  <a:cubicBezTo>
                    <a:pt x="1142" y="1663"/>
                    <a:pt x="1178" y="1645"/>
                    <a:pt x="1205" y="1627"/>
                  </a:cubicBezTo>
                  <a:cubicBezTo>
                    <a:pt x="1303" y="1574"/>
                    <a:pt x="1339" y="1449"/>
                    <a:pt x="1276" y="1351"/>
                  </a:cubicBezTo>
                  <a:cubicBezTo>
                    <a:pt x="777" y="530"/>
                    <a:pt x="393" y="84"/>
                    <a:pt x="375" y="66"/>
                  </a:cubicBezTo>
                  <a:cubicBezTo>
                    <a:pt x="336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8"/>
            <p:cNvSpPr/>
            <p:nvPr/>
          </p:nvSpPr>
          <p:spPr>
            <a:xfrm>
              <a:off x="851622" y="3876538"/>
              <a:ext cx="82194" cy="104961"/>
            </a:xfrm>
            <a:custGeom>
              <a:avLst/>
              <a:gdLst/>
              <a:ahLst/>
              <a:cxnLst/>
              <a:rect l="l" t="t" r="r" b="b"/>
              <a:pathLst>
                <a:path w="2668" h="3407" extrusionOk="0">
                  <a:moveTo>
                    <a:pt x="2444" y="1"/>
                  </a:moveTo>
                  <a:cubicBezTo>
                    <a:pt x="2393" y="1"/>
                    <a:pt x="2342" y="21"/>
                    <a:pt x="2302" y="61"/>
                  </a:cubicBezTo>
                  <a:cubicBezTo>
                    <a:pt x="1499" y="864"/>
                    <a:pt x="741" y="1890"/>
                    <a:pt x="54" y="3103"/>
                  </a:cubicBezTo>
                  <a:cubicBezTo>
                    <a:pt x="0" y="3201"/>
                    <a:pt x="36" y="3326"/>
                    <a:pt x="134" y="3380"/>
                  </a:cubicBezTo>
                  <a:cubicBezTo>
                    <a:pt x="161" y="3398"/>
                    <a:pt x="196" y="3407"/>
                    <a:pt x="232" y="3407"/>
                  </a:cubicBezTo>
                  <a:cubicBezTo>
                    <a:pt x="303" y="3407"/>
                    <a:pt x="375" y="3371"/>
                    <a:pt x="410" y="3308"/>
                  </a:cubicBezTo>
                  <a:cubicBezTo>
                    <a:pt x="1240" y="1828"/>
                    <a:pt x="2052" y="882"/>
                    <a:pt x="2587" y="347"/>
                  </a:cubicBezTo>
                  <a:cubicBezTo>
                    <a:pt x="2667" y="266"/>
                    <a:pt x="2667" y="141"/>
                    <a:pt x="2587" y="61"/>
                  </a:cubicBezTo>
                  <a:cubicBezTo>
                    <a:pt x="2547" y="21"/>
                    <a:pt x="2496" y="1"/>
                    <a:pt x="2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8"/>
            <p:cNvSpPr/>
            <p:nvPr/>
          </p:nvSpPr>
          <p:spPr>
            <a:xfrm>
              <a:off x="935418" y="3849982"/>
              <a:ext cx="30561" cy="24892"/>
            </a:xfrm>
            <a:custGeom>
              <a:avLst/>
              <a:gdLst/>
              <a:ahLst/>
              <a:cxnLst/>
              <a:rect l="l" t="t" r="r" b="b"/>
              <a:pathLst>
                <a:path w="992" h="808" extrusionOk="0">
                  <a:moveTo>
                    <a:pt x="757" y="0"/>
                  </a:moveTo>
                  <a:cubicBezTo>
                    <a:pt x="722" y="0"/>
                    <a:pt x="686" y="10"/>
                    <a:pt x="652" y="31"/>
                  </a:cubicBezTo>
                  <a:cubicBezTo>
                    <a:pt x="643" y="31"/>
                    <a:pt x="438" y="156"/>
                    <a:pt x="90" y="450"/>
                  </a:cubicBezTo>
                  <a:cubicBezTo>
                    <a:pt x="10" y="522"/>
                    <a:pt x="1" y="647"/>
                    <a:pt x="72" y="736"/>
                  </a:cubicBezTo>
                  <a:cubicBezTo>
                    <a:pt x="108" y="780"/>
                    <a:pt x="170" y="807"/>
                    <a:pt x="224" y="807"/>
                  </a:cubicBezTo>
                  <a:cubicBezTo>
                    <a:pt x="269" y="807"/>
                    <a:pt x="313" y="789"/>
                    <a:pt x="358" y="754"/>
                  </a:cubicBezTo>
                  <a:cubicBezTo>
                    <a:pt x="661" y="495"/>
                    <a:pt x="857" y="379"/>
                    <a:pt x="857" y="379"/>
                  </a:cubicBezTo>
                  <a:cubicBezTo>
                    <a:pt x="956" y="317"/>
                    <a:pt x="991" y="201"/>
                    <a:pt x="929" y="102"/>
                  </a:cubicBezTo>
                  <a:cubicBezTo>
                    <a:pt x="893" y="38"/>
                    <a:pt x="827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8"/>
            <p:cNvSpPr/>
            <p:nvPr/>
          </p:nvSpPr>
          <p:spPr>
            <a:xfrm>
              <a:off x="1483175" y="4106054"/>
              <a:ext cx="116853" cy="104283"/>
            </a:xfrm>
            <a:custGeom>
              <a:avLst/>
              <a:gdLst/>
              <a:ahLst/>
              <a:cxnLst/>
              <a:rect l="l" t="t" r="r" b="b"/>
              <a:pathLst>
                <a:path w="3793" h="3385" extrusionOk="0">
                  <a:moveTo>
                    <a:pt x="1890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8" y="426"/>
                    <a:pt x="1" y="1398"/>
                    <a:pt x="322" y="2282"/>
                  </a:cubicBezTo>
                  <a:cubicBezTo>
                    <a:pt x="572" y="2963"/>
                    <a:pt x="1219" y="3385"/>
                    <a:pt x="1902" y="3385"/>
                  </a:cubicBezTo>
                  <a:cubicBezTo>
                    <a:pt x="2095" y="3385"/>
                    <a:pt x="2290" y="3351"/>
                    <a:pt x="2481" y="3281"/>
                  </a:cubicBezTo>
                  <a:cubicBezTo>
                    <a:pt x="3355" y="2960"/>
                    <a:pt x="3792" y="1987"/>
                    <a:pt x="3471" y="1113"/>
                  </a:cubicBezTo>
                  <a:cubicBezTo>
                    <a:pt x="3220" y="424"/>
                    <a:pt x="2573" y="1"/>
                    <a:pt x="18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8"/>
            <p:cNvSpPr/>
            <p:nvPr/>
          </p:nvSpPr>
          <p:spPr>
            <a:xfrm>
              <a:off x="1476028" y="4099861"/>
              <a:ext cx="131148" cy="116884"/>
            </a:xfrm>
            <a:custGeom>
              <a:avLst/>
              <a:gdLst/>
              <a:ahLst/>
              <a:cxnLst/>
              <a:rect l="l" t="t" r="r" b="b"/>
              <a:pathLst>
                <a:path w="4257" h="3794" extrusionOk="0">
                  <a:moveTo>
                    <a:pt x="2124" y="404"/>
                  </a:moveTo>
                  <a:cubicBezTo>
                    <a:pt x="2329" y="404"/>
                    <a:pt x="2543" y="449"/>
                    <a:pt x="2739" y="547"/>
                  </a:cubicBezTo>
                  <a:cubicBezTo>
                    <a:pt x="3096" y="707"/>
                    <a:pt x="3373" y="1011"/>
                    <a:pt x="3516" y="1385"/>
                  </a:cubicBezTo>
                  <a:cubicBezTo>
                    <a:pt x="3801" y="2152"/>
                    <a:pt x="3409" y="3009"/>
                    <a:pt x="2650" y="3294"/>
                  </a:cubicBezTo>
                  <a:cubicBezTo>
                    <a:pt x="2479" y="3355"/>
                    <a:pt x="2303" y="3387"/>
                    <a:pt x="2128" y="3387"/>
                  </a:cubicBezTo>
                  <a:cubicBezTo>
                    <a:pt x="1919" y="3387"/>
                    <a:pt x="1711" y="3342"/>
                    <a:pt x="1517" y="3250"/>
                  </a:cubicBezTo>
                  <a:cubicBezTo>
                    <a:pt x="1152" y="3080"/>
                    <a:pt x="884" y="2786"/>
                    <a:pt x="741" y="2411"/>
                  </a:cubicBezTo>
                  <a:cubicBezTo>
                    <a:pt x="456" y="1635"/>
                    <a:pt x="848" y="779"/>
                    <a:pt x="1606" y="493"/>
                  </a:cubicBezTo>
                  <a:cubicBezTo>
                    <a:pt x="1776" y="440"/>
                    <a:pt x="1945" y="404"/>
                    <a:pt x="2124" y="404"/>
                  </a:cubicBezTo>
                  <a:close/>
                  <a:moveTo>
                    <a:pt x="2115" y="1"/>
                  </a:moveTo>
                  <a:cubicBezTo>
                    <a:pt x="1899" y="1"/>
                    <a:pt x="1682" y="39"/>
                    <a:pt x="1473" y="118"/>
                  </a:cubicBezTo>
                  <a:cubicBezTo>
                    <a:pt x="500" y="475"/>
                    <a:pt x="1" y="1573"/>
                    <a:pt x="366" y="2545"/>
                  </a:cubicBezTo>
                  <a:cubicBezTo>
                    <a:pt x="536" y="3027"/>
                    <a:pt x="884" y="3401"/>
                    <a:pt x="1348" y="3616"/>
                  </a:cubicBezTo>
                  <a:cubicBezTo>
                    <a:pt x="1598" y="3731"/>
                    <a:pt x="1865" y="3794"/>
                    <a:pt x="2133" y="3794"/>
                  </a:cubicBezTo>
                  <a:cubicBezTo>
                    <a:pt x="2356" y="3794"/>
                    <a:pt x="2579" y="3749"/>
                    <a:pt x="2784" y="3678"/>
                  </a:cubicBezTo>
                  <a:cubicBezTo>
                    <a:pt x="3756" y="3312"/>
                    <a:pt x="4256" y="2224"/>
                    <a:pt x="3890" y="1243"/>
                  </a:cubicBezTo>
                  <a:cubicBezTo>
                    <a:pt x="3721" y="770"/>
                    <a:pt x="3364" y="386"/>
                    <a:pt x="2909" y="181"/>
                  </a:cubicBezTo>
                  <a:cubicBezTo>
                    <a:pt x="2656" y="62"/>
                    <a:pt x="2386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8"/>
            <p:cNvSpPr/>
            <p:nvPr/>
          </p:nvSpPr>
          <p:spPr>
            <a:xfrm>
              <a:off x="1517526" y="4125740"/>
              <a:ext cx="33580" cy="30592"/>
            </a:xfrm>
            <a:custGeom>
              <a:avLst/>
              <a:gdLst/>
              <a:ahLst/>
              <a:cxnLst/>
              <a:rect l="l" t="t" r="r" b="b"/>
              <a:pathLst>
                <a:path w="1090" h="993" extrusionOk="0">
                  <a:moveTo>
                    <a:pt x="534" y="0"/>
                  </a:moveTo>
                  <a:cubicBezTo>
                    <a:pt x="481" y="0"/>
                    <a:pt x="428" y="9"/>
                    <a:pt x="375" y="28"/>
                  </a:cubicBezTo>
                  <a:cubicBezTo>
                    <a:pt x="126" y="117"/>
                    <a:pt x="1" y="403"/>
                    <a:pt x="99" y="661"/>
                  </a:cubicBezTo>
                  <a:cubicBezTo>
                    <a:pt x="169" y="866"/>
                    <a:pt x="363" y="992"/>
                    <a:pt x="559" y="992"/>
                  </a:cubicBezTo>
                  <a:cubicBezTo>
                    <a:pt x="611" y="992"/>
                    <a:pt x="664" y="983"/>
                    <a:pt x="714" y="965"/>
                  </a:cubicBezTo>
                  <a:cubicBezTo>
                    <a:pt x="964" y="866"/>
                    <a:pt x="1089" y="581"/>
                    <a:pt x="1000" y="331"/>
                  </a:cubicBezTo>
                  <a:cubicBezTo>
                    <a:pt x="922" y="127"/>
                    <a:pt x="733" y="0"/>
                    <a:pt x="53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8"/>
            <p:cNvSpPr/>
            <p:nvPr/>
          </p:nvSpPr>
          <p:spPr>
            <a:xfrm>
              <a:off x="1279538" y="3966157"/>
              <a:ext cx="117099" cy="104283"/>
            </a:xfrm>
            <a:custGeom>
              <a:avLst/>
              <a:gdLst/>
              <a:ahLst/>
              <a:cxnLst/>
              <a:rect l="l" t="t" r="r" b="b"/>
              <a:pathLst>
                <a:path w="3801" h="3385" extrusionOk="0">
                  <a:moveTo>
                    <a:pt x="1889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7" y="426"/>
                    <a:pt x="0" y="1399"/>
                    <a:pt x="321" y="2273"/>
                  </a:cubicBezTo>
                  <a:cubicBezTo>
                    <a:pt x="579" y="2962"/>
                    <a:pt x="1222" y="3385"/>
                    <a:pt x="1908" y="3385"/>
                  </a:cubicBezTo>
                  <a:cubicBezTo>
                    <a:pt x="2101" y="3385"/>
                    <a:pt x="2297" y="3351"/>
                    <a:pt x="2489" y="3281"/>
                  </a:cubicBezTo>
                  <a:cubicBezTo>
                    <a:pt x="3354" y="2960"/>
                    <a:pt x="3801" y="1987"/>
                    <a:pt x="3470" y="1113"/>
                  </a:cubicBezTo>
                  <a:cubicBezTo>
                    <a:pt x="3220" y="424"/>
                    <a:pt x="2573" y="1"/>
                    <a:pt x="1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8"/>
            <p:cNvSpPr/>
            <p:nvPr/>
          </p:nvSpPr>
          <p:spPr>
            <a:xfrm>
              <a:off x="1272390" y="3959811"/>
              <a:ext cx="131117" cy="116791"/>
            </a:xfrm>
            <a:custGeom>
              <a:avLst/>
              <a:gdLst/>
              <a:ahLst/>
              <a:cxnLst/>
              <a:rect l="l" t="t" r="r" b="b"/>
              <a:pathLst>
                <a:path w="4256" h="3791" extrusionOk="0">
                  <a:moveTo>
                    <a:pt x="2120" y="406"/>
                  </a:moveTo>
                  <a:cubicBezTo>
                    <a:pt x="2721" y="406"/>
                    <a:pt x="3292" y="782"/>
                    <a:pt x="3515" y="1382"/>
                  </a:cubicBezTo>
                  <a:cubicBezTo>
                    <a:pt x="3801" y="2158"/>
                    <a:pt x="3417" y="3014"/>
                    <a:pt x="2650" y="3300"/>
                  </a:cubicBezTo>
                  <a:cubicBezTo>
                    <a:pt x="2488" y="3359"/>
                    <a:pt x="2320" y="3388"/>
                    <a:pt x="2151" y="3388"/>
                  </a:cubicBezTo>
                  <a:cubicBezTo>
                    <a:pt x="1937" y="3388"/>
                    <a:pt x="1721" y="3341"/>
                    <a:pt x="1517" y="3246"/>
                  </a:cubicBezTo>
                  <a:cubicBezTo>
                    <a:pt x="1160" y="3085"/>
                    <a:pt x="883" y="2782"/>
                    <a:pt x="750" y="2407"/>
                  </a:cubicBezTo>
                  <a:cubicBezTo>
                    <a:pt x="464" y="1640"/>
                    <a:pt x="848" y="784"/>
                    <a:pt x="1615" y="498"/>
                  </a:cubicBezTo>
                  <a:cubicBezTo>
                    <a:pt x="1781" y="436"/>
                    <a:pt x="1952" y="406"/>
                    <a:pt x="2120" y="406"/>
                  </a:cubicBezTo>
                  <a:close/>
                  <a:moveTo>
                    <a:pt x="2113" y="1"/>
                  </a:moveTo>
                  <a:cubicBezTo>
                    <a:pt x="1899" y="1"/>
                    <a:pt x="1683" y="37"/>
                    <a:pt x="1472" y="115"/>
                  </a:cubicBezTo>
                  <a:cubicBezTo>
                    <a:pt x="500" y="481"/>
                    <a:pt x="0" y="1569"/>
                    <a:pt x="366" y="2550"/>
                  </a:cubicBezTo>
                  <a:cubicBezTo>
                    <a:pt x="544" y="3023"/>
                    <a:pt x="892" y="3407"/>
                    <a:pt x="1347" y="3621"/>
                  </a:cubicBezTo>
                  <a:cubicBezTo>
                    <a:pt x="1597" y="3737"/>
                    <a:pt x="1874" y="3790"/>
                    <a:pt x="2141" y="3790"/>
                  </a:cubicBezTo>
                  <a:cubicBezTo>
                    <a:pt x="2355" y="3790"/>
                    <a:pt x="2578" y="3755"/>
                    <a:pt x="2792" y="3674"/>
                  </a:cubicBezTo>
                  <a:cubicBezTo>
                    <a:pt x="3765" y="3317"/>
                    <a:pt x="4256" y="2229"/>
                    <a:pt x="3899" y="1248"/>
                  </a:cubicBezTo>
                  <a:cubicBezTo>
                    <a:pt x="3612" y="479"/>
                    <a:pt x="2883" y="1"/>
                    <a:pt x="2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8"/>
            <p:cNvSpPr/>
            <p:nvPr/>
          </p:nvSpPr>
          <p:spPr>
            <a:xfrm>
              <a:off x="1323777" y="3980082"/>
              <a:ext cx="33827" cy="30438"/>
            </a:xfrm>
            <a:custGeom>
              <a:avLst/>
              <a:gdLst/>
              <a:ahLst/>
              <a:cxnLst/>
              <a:rect l="l" t="t" r="r" b="b"/>
              <a:pathLst>
                <a:path w="1098" h="988" extrusionOk="0">
                  <a:moveTo>
                    <a:pt x="535" y="0"/>
                  </a:moveTo>
                  <a:cubicBezTo>
                    <a:pt x="482" y="0"/>
                    <a:pt x="428" y="9"/>
                    <a:pt x="375" y="28"/>
                  </a:cubicBezTo>
                  <a:cubicBezTo>
                    <a:pt x="125" y="117"/>
                    <a:pt x="0" y="402"/>
                    <a:pt x="99" y="661"/>
                  </a:cubicBezTo>
                  <a:cubicBezTo>
                    <a:pt x="175" y="862"/>
                    <a:pt x="359" y="988"/>
                    <a:pt x="554" y="988"/>
                  </a:cubicBezTo>
                  <a:cubicBezTo>
                    <a:pt x="610" y="988"/>
                    <a:pt x="667" y="977"/>
                    <a:pt x="723" y="956"/>
                  </a:cubicBezTo>
                  <a:cubicBezTo>
                    <a:pt x="973" y="866"/>
                    <a:pt x="1098" y="581"/>
                    <a:pt x="1000" y="322"/>
                  </a:cubicBezTo>
                  <a:cubicBezTo>
                    <a:pt x="922" y="125"/>
                    <a:pt x="733" y="0"/>
                    <a:pt x="53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8"/>
            <p:cNvSpPr/>
            <p:nvPr/>
          </p:nvSpPr>
          <p:spPr>
            <a:xfrm>
              <a:off x="1302335" y="4010058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7" y="0"/>
                  </a:moveTo>
                  <a:cubicBezTo>
                    <a:pt x="283" y="0"/>
                    <a:pt x="249" y="6"/>
                    <a:pt x="215" y="18"/>
                  </a:cubicBezTo>
                  <a:cubicBezTo>
                    <a:pt x="72" y="72"/>
                    <a:pt x="1" y="232"/>
                    <a:pt x="54" y="375"/>
                  </a:cubicBezTo>
                  <a:cubicBezTo>
                    <a:pt x="96" y="493"/>
                    <a:pt x="202" y="562"/>
                    <a:pt x="314" y="562"/>
                  </a:cubicBezTo>
                  <a:cubicBezTo>
                    <a:pt x="346" y="562"/>
                    <a:pt x="379" y="556"/>
                    <a:pt x="411" y="545"/>
                  </a:cubicBezTo>
                  <a:cubicBezTo>
                    <a:pt x="554" y="491"/>
                    <a:pt x="634" y="330"/>
                    <a:pt x="580" y="179"/>
                  </a:cubicBezTo>
                  <a:cubicBezTo>
                    <a:pt x="539" y="68"/>
                    <a:pt x="433" y="0"/>
                    <a:pt x="31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8"/>
            <p:cNvSpPr/>
            <p:nvPr/>
          </p:nvSpPr>
          <p:spPr>
            <a:xfrm>
              <a:off x="1439490" y="3819236"/>
              <a:ext cx="62139" cy="58935"/>
            </a:xfrm>
            <a:custGeom>
              <a:avLst/>
              <a:gdLst/>
              <a:ahLst/>
              <a:cxnLst/>
              <a:rect l="l" t="t" r="r" b="b"/>
              <a:pathLst>
                <a:path w="2017" h="1913" extrusionOk="0">
                  <a:moveTo>
                    <a:pt x="1035" y="402"/>
                  </a:moveTo>
                  <a:cubicBezTo>
                    <a:pt x="1253" y="402"/>
                    <a:pt x="1467" y="544"/>
                    <a:pt x="1552" y="770"/>
                  </a:cubicBezTo>
                  <a:cubicBezTo>
                    <a:pt x="1597" y="913"/>
                    <a:pt x="1597" y="1065"/>
                    <a:pt x="1535" y="1199"/>
                  </a:cubicBezTo>
                  <a:cubicBezTo>
                    <a:pt x="1481" y="1332"/>
                    <a:pt x="1374" y="1431"/>
                    <a:pt x="1249" y="1475"/>
                  </a:cubicBezTo>
                  <a:cubicBezTo>
                    <a:pt x="1190" y="1499"/>
                    <a:pt x="1129" y="1510"/>
                    <a:pt x="1069" y="1510"/>
                  </a:cubicBezTo>
                  <a:cubicBezTo>
                    <a:pt x="992" y="1510"/>
                    <a:pt x="917" y="1492"/>
                    <a:pt x="848" y="1457"/>
                  </a:cubicBezTo>
                  <a:cubicBezTo>
                    <a:pt x="714" y="1395"/>
                    <a:pt x="616" y="1279"/>
                    <a:pt x="562" y="1136"/>
                  </a:cubicBezTo>
                  <a:cubicBezTo>
                    <a:pt x="455" y="851"/>
                    <a:pt x="589" y="538"/>
                    <a:pt x="866" y="431"/>
                  </a:cubicBezTo>
                  <a:cubicBezTo>
                    <a:pt x="921" y="411"/>
                    <a:pt x="978" y="402"/>
                    <a:pt x="1035" y="402"/>
                  </a:cubicBezTo>
                  <a:close/>
                  <a:moveTo>
                    <a:pt x="1036" y="0"/>
                  </a:moveTo>
                  <a:cubicBezTo>
                    <a:pt x="932" y="0"/>
                    <a:pt x="826" y="18"/>
                    <a:pt x="723" y="57"/>
                  </a:cubicBezTo>
                  <a:cubicBezTo>
                    <a:pt x="241" y="235"/>
                    <a:pt x="0" y="779"/>
                    <a:pt x="179" y="1279"/>
                  </a:cubicBezTo>
                  <a:cubicBezTo>
                    <a:pt x="268" y="1520"/>
                    <a:pt x="446" y="1707"/>
                    <a:pt x="669" y="1823"/>
                  </a:cubicBezTo>
                  <a:cubicBezTo>
                    <a:pt x="794" y="1886"/>
                    <a:pt x="937" y="1912"/>
                    <a:pt x="1071" y="1912"/>
                  </a:cubicBezTo>
                  <a:cubicBezTo>
                    <a:pt x="1178" y="1912"/>
                    <a:pt x="1285" y="1894"/>
                    <a:pt x="1392" y="1859"/>
                  </a:cubicBezTo>
                  <a:cubicBezTo>
                    <a:pt x="1624" y="1770"/>
                    <a:pt x="1811" y="1591"/>
                    <a:pt x="1909" y="1359"/>
                  </a:cubicBezTo>
                  <a:cubicBezTo>
                    <a:pt x="2007" y="1127"/>
                    <a:pt x="2016" y="869"/>
                    <a:pt x="1927" y="637"/>
                  </a:cubicBezTo>
                  <a:cubicBezTo>
                    <a:pt x="1780" y="244"/>
                    <a:pt x="1418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8"/>
            <p:cNvSpPr/>
            <p:nvPr/>
          </p:nvSpPr>
          <p:spPr>
            <a:xfrm>
              <a:off x="1412811" y="3894622"/>
              <a:ext cx="52250" cy="50062"/>
            </a:xfrm>
            <a:custGeom>
              <a:avLst/>
              <a:gdLst/>
              <a:ahLst/>
              <a:cxnLst/>
              <a:rect l="l" t="t" r="r" b="b"/>
              <a:pathLst>
                <a:path w="1696" h="1625" extrusionOk="0">
                  <a:moveTo>
                    <a:pt x="852" y="402"/>
                  </a:moveTo>
                  <a:cubicBezTo>
                    <a:pt x="1020" y="402"/>
                    <a:pt x="1179" y="504"/>
                    <a:pt x="1241" y="670"/>
                  </a:cubicBezTo>
                  <a:cubicBezTo>
                    <a:pt x="1277" y="768"/>
                    <a:pt x="1268" y="875"/>
                    <a:pt x="1223" y="982"/>
                  </a:cubicBezTo>
                  <a:cubicBezTo>
                    <a:pt x="1178" y="1080"/>
                    <a:pt x="1089" y="1151"/>
                    <a:pt x="991" y="1196"/>
                  </a:cubicBezTo>
                  <a:cubicBezTo>
                    <a:pt x="944" y="1212"/>
                    <a:pt x="896" y="1219"/>
                    <a:pt x="849" y="1219"/>
                  </a:cubicBezTo>
                  <a:cubicBezTo>
                    <a:pt x="680" y="1219"/>
                    <a:pt x="519" y="1123"/>
                    <a:pt x="456" y="955"/>
                  </a:cubicBezTo>
                  <a:cubicBezTo>
                    <a:pt x="420" y="857"/>
                    <a:pt x="429" y="741"/>
                    <a:pt x="474" y="643"/>
                  </a:cubicBezTo>
                  <a:cubicBezTo>
                    <a:pt x="518" y="545"/>
                    <a:pt x="607" y="473"/>
                    <a:pt x="706" y="429"/>
                  </a:cubicBezTo>
                  <a:cubicBezTo>
                    <a:pt x="754" y="411"/>
                    <a:pt x="803" y="402"/>
                    <a:pt x="852" y="402"/>
                  </a:cubicBezTo>
                  <a:close/>
                  <a:moveTo>
                    <a:pt x="856" y="1"/>
                  </a:moveTo>
                  <a:cubicBezTo>
                    <a:pt x="759" y="1"/>
                    <a:pt x="660" y="18"/>
                    <a:pt x="563" y="54"/>
                  </a:cubicBezTo>
                  <a:cubicBezTo>
                    <a:pt x="367" y="125"/>
                    <a:pt x="197" y="277"/>
                    <a:pt x="108" y="473"/>
                  </a:cubicBezTo>
                  <a:cubicBezTo>
                    <a:pt x="19" y="670"/>
                    <a:pt x="1" y="893"/>
                    <a:pt x="81" y="1098"/>
                  </a:cubicBezTo>
                  <a:cubicBezTo>
                    <a:pt x="197" y="1419"/>
                    <a:pt x="509" y="1624"/>
                    <a:pt x="839" y="1624"/>
                  </a:cubicBezTo>
                  <a:cubicBezTo>
                    <a:pt x="938" y="1624"/>
                    <a:pt x="1036" y="1606"/>
                    <a:pt x="1125" y="1571"/>
                  </a:cubicBezTo>
                  <a:cubicBezTo>
                    <a:pt x="1330" y="1499"/>
                    <a:pt x="1500" y="1348"/>
                    <a:pt x="1589" y="1151"/>
                  </a:cubicBezTo>
                  <a:cubicBezTo>
                    <a:pt x="1678" y="955"/>
                    <a:pt x="1696" y="732"/>
                    <a:pt x="1616" y="527"/>
                  </a:cubicBezTo>
                  <a:cubicBezTo>
                    <a:pt x="1498" y="202"/>
                    <a:pt x="1188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8"/>
            <p:cNvSpPr/>
            <p:nvPr/>
          </p:nvSpPr>
          <p:spPr>
            <a:xfrm>
              <a:off x="1362810" y="3821269"/>
              <a:ext cx="65435" cy="58257"/>
            </a:xfrm>
            <a:custGeom>
              <a:avLst/>
              <a:gdLst/>
              <a:ahLst/>
              <a:cxnLst/>
              <a:rect l="l" t="t" r="r" b="b"/>
              <a:pathLst>
                <a:path w="2124" h="1891" extrusionOk="0">
                  <a:moveTo>
                    <a:pt x="1053" y="401"/>
                  </a:moveTo>
                  <a:cubicBezTo>
                    <a:pt x="1276" y="401"/>
                    <a:pt x="1481" y="544"/>
                    <a:pt x="1561" y="758"/>
                  </a:cubicBezTo>
                  <a:cubicBezTo>
                    <a:pt x="1660" y="1043"/>
                    <a:pt x="1526" y="1356"/>
                    <a:pt x="1249" y="1454"/>
                  </a:cubicBezTo>
                  <a:cubicBezTo>
                    <a:pt x="1188" y="1474"/>
                    <a:pt x="1125" y="1485"/>
                    <a:pt x="1061" y="1485"/>
                  </a:cubicBezTo>
                  <a:cubicBezTo>
                    <a:pt x="986" y="1485"/>
                    <a:pt x="911" y="1470"/>
                    <a:pt x="839" y="1436"/>
                  </a:cubicBezTo>
                  <a:cubicBezTo>
                    <a:pt x="705" y="1373"/>
                    <a:pt x="607" y="1266"/>
                    <a:pt x="562" y="1133"/>
                  </a:cubicBezTo>
                  <a:cubicBezTo>
                    <a:pt x="455" y="847"/>
                    <a:pt x="598" y="544"/>
                    <a:pt x="874" y="437"/>
                  </a:cubicBezTo>
                  <a:cubicBezTo>
                    <a:pt x="928" y="419"/>
                    <a:pt x="990" y="401"/>
                    <a:pt x="1053" y="401"/>
                  </a:cubicBezTo>
                  <a:close/>
                  <a:moveTo>
                    <a:pt x="1058" y="1"/>
                  </a:moveTo>
                  <a:cubicBezTo>
                    <a:pt x="949" y="1"/>
                    <a:pt x="839" y="20"/>
                    <a:pt x="732" y="62"/>
                  </a:cubicBezTo>
                  <a:cubicBezTo>
                    <a:pt x="241" y="240"/>
                    <a:pt x="0" y="785"/>
                    <a:pt x="179" y="1275"/>
                  </a:cubicBezTo>
                  <a:cubicBezTo>
                    <a:pt x="268" y="1507"/>
                    <a:pt x="437" y="1695"/>
                    <a:pt x="669" y="1802"/>
                  </a:cubicBezTo>
                  <a:cubicBezTo>
                    <a:pt x="794" y="1864"/>
                    <a:pt x="928" y="1891"/>
                    <a:pt x="1062" y="1891"/>
                  </a:cubicBezTo>
                  <a:cubicBezTo>
                    <a:pt x="1169" y="1891"/>
                    <a:pt x="1285" y="1873"/>
                    <a:pt x="1392" y="1837"/>
                  </a:cubicBezTo>
                  <a:cubicBezTo>
                    <a:pt x="1874" y="1650"/>
                    <a:pt x="2123" y="1106"/>
                    <a:pt x="1936" y="615"/>
                  </a:cubicBezTo>
                  <a:cubicBezTo>
                    <a:pt x="1797" y="241"/>
                    <a:pt x="1437" y="1"/>
                    <a:pt x="1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8"/>
            <p:cNvSpPr/>
            <p:nvPr/>
          </p:nvSpPr>
          <p:spPr>
            <a:xfrm>
              <a:off x="1013484" y="4048351"/>
              <a:ext cx="42915" cy="40604"/>
            </a:xfrm>
            <a:custGeom>
              <a:avLst/>
              <a:gdLst/>
              <a:ahLst/>
              <a:cxnLst/>
              <a:rect l="l" t="t" r="r" b="b"/>
              <a:pathLst>
                <a:path w="1393" h="1318" extrusionOk="0">
                  <a:moveTo>
                    <a:pt x="714" y="408"/>
                  </a:moveTo>
                  <a:cubicBezTo>
                    <a:pt x="750" y="408"/>
                    <a:pt x="786" y="417"/>
                    <a:pt x="812" y="435"/>
                  </a:cubicBezTo>
                  <a:cubicBezTo>
                    <a:pt x="875" y="461"/>
                    <a:pt x="919" y="515"/>
                    <a:pt x="946" y="577"/>
                  </a:cubicBezTo>
                  <a:cubicBezTo>
                    <a:pt x="973" y="649"/>
                    <a:pt x="973" y="720"/>
                    <a:pt x="937" y="782"/>
                  </a:cubicBezTo>
                  <a:cubicBezTo>
                    <a:pt x="911" y="836"/>
                    <a:pt x="866" y="881"/>
                    <a:pt x="812" y="898"/>
                  </a:cubicBezTo>
                  <a:cubicBezTo>
                    <a:pt x="789" y="907"/>
                    <a:pt x="765" y="912"/>
                    <a:pt x="740" y="912"/>
                  </a:cubicBezTo>
                  <a:cubicBezTo>
                    <a:pt x="643" y="912"/>
                    <a:pt x="545" y="845"/>
                    <a:pt x="509" y="738"/>
                  </a:cubicBezTo>
                  <a:cubicBezTo>
                    <a:pt x="456" y="613"/>
                    <a:pt x="518" y="470"/>
                    <a:pt x="634" y="426"/>
                  </a:cubicBezTo>
                  <a:cubicBezTo>
                    <a:pt x="661" y="417"/>
                    <a:pt x="687" y="408"/>
                    <a:pt x="714" y="408"/>
                  </a:cubicBezTo>
                  <a:close/>
                  <a:moveTo>
                    <a:pt x="717" y="1"/>
                  </a:moveTo>
                  <a:cubicBezTo>
                    <a:pt x="644" y="1"/>
                    <a:pt x="570" y="15"/>
                    <a:pt x="500" y="42"/>
                  </a:cubicBezTo>
                  <a:cubicBezTo>
                    <a:pt x="170" y="167"/>
                    <a:pt x="1" y="542"/>
                    <a:pt x="125" y="881"/>
                  </a:cubicBezTo>
                  <a:cubicBezTo>
                    <a:pt x="224" y="1148"/>
                    <a:pt x="473" y="1318"/>
                    <a:pt x="741" y="1318"/>
                  </a:cubicBezTo>
                  <a:cubicBezTo>
                    <a:pt x="812" y="1318"/>
                    <a:pt x="884" y="1300"/>
                    <a:pt x="955" y="1273"/>
                  </a:cubicBezTo>
                  <a:cubicBezTo>
                    <a:pt x="1107" y="1220"/>
                    <a:pt x="1241" y="1104"/>
                    <a:pt x="1312" y="952"/>
                  </a:cubicBezTo>
                  <a:cubicBezTo>
                    <a:pt x="1383" y="791"/>
                    <a:pt x="1392" y="604"/>
                    <a:pt x="1330" y="435"/>
                  </a:cubicBezTo>
                  <a:cubicBezTo>
                    <a:pt x="1267" y="274"/>
                    <a:pt x="1142" y="140"/>
                    <a:pt x="991" y="69"/>
                  </a:cubicBezTo>
                  <a:cubicBezTo>
                    <a:pt x="905" y="24"/>
                    <a:pt x="812" y="1"/>
                    <a:pt x="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8"/>
            <p:cNvSpPr/>
            <p:nvPr/>
          </p:nvSpPr>
          <p:spPr>
            <a:xfrm>
              <a:off x="978579" y="4020039"/>
              <a:ext cx="43993" cy="42545"/>
            </a:xfrm>
            <a:custGeom>
              <a:avLst/>
              <a:gdLst/>
              <a:ahLst/>
              <a:cxnLst/>
              <a:rect l="l" t="t" r="r" b="b"/>
              <a:pathLst>
                <a:path w="1428" h="1381" extrusionOk="0">
                  <a:moveTo>
                    <a:pt x="719" y="407"/>
                  </a:moveTo>
                  <a:cubicBezTo>
                    <a:pt x="760" y="407"/>
                    <a:pt x="801" y="416"/>
                    <a:pt x="839" y="435"/>
                  </a:cubicBezTo>
                  <a:cubicBezTo>
                    <a:pt x="911" y="461"/>
                    <a:pt x="964" y="524"/>
                    <a:pt x="991" y="595"/>
                  </a:cubicBezTo>
                  <a:cubicBezTo>
                    <a:pt x="1018" y="667"/>
                    <a:pt x="1009" y="738"/>
                    <a:pt x="982" y="809"/>
                  </a:cubicBezTo>
                  <a:cubicBezTo>
                    <a:pt x="946" y="881"/>
                    <a:pt x="884" y="934"/>
                    <a:pt x="812" y="961"/>
                  </a:cubicBezTo>
                  <a:cubicBezTo>
                    <a:pt x="779" y="973"/>
                    <a:pt x="744" y="980"/>
                    <a:pt x="709" y="980"/>
                  </a:cubicBezTo>
                  <a:cubicBezTo>
                    <a:pt x="668" y="980"/>
                    <a:pt x="628" y="971"/>
                    <a:pt x="589" y="952"/>
                  </a:cubicBezTo>
                  <a:cubicBezTo>
                    <a:pt x="518" y="916"/>
                    <a:pt x="473" y="863"/>
                    <a:pt x="447" y="791"/>
                  </a:cubicBezTo>
                  <a:cubicBezTo>
                    <a:pt x="420" y="720"/>
                    <a:pt x="420" y="640"/>
                    <a:pt x="456" y="577"/>
                  </a:cubicBezTo>
                  <a:cubicBezTo>
                    <a:pt x="482" y="506"/>
                    <a:pt x="545" y="452"/>
                    <a:pt x="616" y="426"/>
                  </a:cubicBezTo>
                  <a:cubicBezTo>
                    <a:pt x="649" y="413"/>
                    <a:pt x="684" y="407"/>
                    <a:pt x="719" y="407"/>
                  </a:cubicBezTo>
                  <a:close/>
                  <a:moveTo>
                    <a:pt x="717" y="0"/>
                  </a:moveTo>
                  <a:cubicBezTo>
                    <a:pt x="636" y="0"/>
                    <a:pt x="554" y="14"/>
                    <a:pt x="473" y="42"/>
                  </a:cubicBezTo>
                  <a:cubicBezTo>
                    <a:pt x="304" y="105"/>
                    <a:pt x="161" y="238"/>
                    <a:pt x="90" y="408"/>
                  </a:cubicBezTo>
                  <a:cubicBezTo>
                    <a:pt x="10" y="568"/>
                    <a:pt x="1" y="765"/>
                    <a:pt x="63" y="934"/>
                  </a:cubicBezTo>
                  <a:cubicBezTo>
                    <a:pt x="125" y="1104"/>
                    <a:pt x="250" y="1246"/>
                    <a:pt x="420" y="1318"/>
                  </a:cubicBezTo>
                  <a:cubicBezTo>
                    <a:pt x="518" y="1362"/>
                    <a:pt x="616" y="1380"/>
                    <a:pt x="714" y="1380"/>
                  </a:cubicBezTo>
                  <a:cubicBezTo>
                    <a:pt x="795" y="1380"/>
                    <a:pt x="875" y="1371"/>
                    <a:pt x="955" y="1336"/>
                  </a:cubicBezTo>
                  <a:cubicBezTo>
                    <a:pt x="1134" y="1273"/>
                    <a:pt x="1267" y="1148"/>
                    <a:pt x="1348" y="979"/>
                  </a:cubicBezTo>
                  <a:cubicBezTo>
                    <a:pt x="1428" y="809"/>
                    <a:pt x="1428" y="622"/>
                    <a:pt x="1366" y="452"/>
                  </a:cubicBezTo>
                  <a:cubicBezTo>
                    <a:pt x="1303" y="274"/>
                    <a:pt x="1178" y="140"/>
                    <a:pt x="1009" y="60"/>
                  </a:cubicBezTo>
                  <a:cubicBezTo>
                    <a:pt x="915" y="21"/>
                    <a:pt x="817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8"/>
            <p:cNvSpPr/>
            <p:nvPr/>
          </p:nvSpPr>
          <p:spPr>
            <a:xfrm>
              <a:off x="981044" y="4079467"/>
              <a:ext cx="42638" cy="41097"/>
            </a:xfrm>
            <a:custGeom>
              <a:avLst/>
              <a:gdLst/>
              <a:ahLst/>
              <a:cxnLst/>
              <a:rect l="l" t="t" r="r" b="b"/>
              <a:pathLst>
                <a:path w="1384" h="1334" extrusionOk="0">
                  <a:moveTo>
                    <a:pt x="706" y="406"/>
                  </a:moveTo>
                  <a:cubicBezTo>
                    <a:pt x="741" y="406"/>
                    <a:pt x="777" y="415"/>
                    <a:pt x="813" y="433"/>
                  </a:cubicBezTo>
                  <a:cubicBezTo>
                    <a:pt x="875" y="459"/>
                    <a:pt x="920" y="513"/>
                    <a:pt x="947" y="575"/>
                  </a:cubicBezTo>
                  <a:cubicBezTo>
                    <a:pt x="973" y="638"/>
                    <a:pt x="964" y="700"/>
                    <a:pt x="938" y="763"/>
                  </a:cubicBezTo>
                  <a:cubicBezTo>
                    <a:pt x="911" y="834"/>
                    <a:pt x="848" y="879"/>
                    <a:pt x="777" y="905"/>
                  </a:cubicBezTo>
                  <a:cubicBezTo>
                    <a:pt x="746" y="919"/>
                    <a:pt x="710" y="925"/>
                    <a:pt x="674" y="925"/>
                  </a:cubicBezTo>
                  <a:cubicBezTo>
                    <a:pt x="639" y="925"/>
                    <a:pt x="603" y="919"/>
                    <a:pt x="572" y="905"/>
                  </a:cubicBezTo>
                  <a:cubicBezTo>
                    <a:pt x="509" y="879"/>
                    <a:pt x="465" y="825"/>
                    <a:pt x="438" y="763"/>
                  </a:cubicBezTo>
                  <a:cubicBezTo>
                    <a:pt x="411" y="700"/>
                    <a:pt x="420" y="629"/>
                    <a:pt x="447" y="566"/>
                  </a:cubicBezTo>
                  <a:cubicBezTo>
                    <a:pt x="474" y="504"/>
                    <a:pt x="536" y="450"/>
                    <a:pt x="599" y="424"/>
                  </a:cubicBezTo>
                  <a:cubicBezTo>
                    <a:pt x="634" y="415"/>
                    <a:pt x="670" y="406"/>
                    <a:pt x="706" y="406"/>
                  </a:cubicBezTo>
                  <a:close/>
                  <a:moveTo>
                    <a:pt x="704" y="1"/>
                  </a:moveTo>
                  <a:cubicBezTo>
                    <a:pt x="623" y="1"/>
                    <a:pt x="542" y="16"/>
                    <a:pt x="465" y="49"/>
                  </a:cubicBezTo>
                  <a:cubicBezTo>
                    <a:pt x="286" y="111"/>
                    <a:pt x="153" y="236"/>
                    <a:pt x="81" y="397"/>
                  </a:cubicBezTo>
                  <a:cubicBezTo>
                    <a:pt x="1" y="557"/>
                    <a:pt x="1" y="736"/>
                    <a:pt x="54" y="896"/>
                  </a:cubicBezTo>
                  <a:cubicBezTo>
                    <a:pt x="117" y="1066"/>
                    <a:pt x="242" y="1200"/>
                    <a:pt x="411" y="1271"/>
                  </a:cubicBezTo>
                  <a:cubicBezTo>
                    <a:pt x="500" y="1307"/>
                    <a:pt x="590" y="1334"/>
                    <a:pt x="679" y="1334"/>
                  </a:cubicBezTo>
                  <a:cubicBezTo>
                    <a:pt x="759" y="1334"/>
                    <a:pt x="848" y="1316"/>
                    <a:pt x="920" y="1289"/>
                  </a:cubicBezTo>
                  <a:cubicBezTo>
                    <a:pt x="1098" y="1227"/>
                    <a:pt x="1232" y="1102"/>
                    <a:pt x="1303" y="932"/>
                  </a:cubicBezTo>
                  <a:cubicBezTo>
                    <a:pt x="1384" y="772"/>
                    <a:pt x="1384" y="593"/>
                    <a:pt x="1330" y="433"/>
                  </a:cubicBezTo>
                  <a:cubicBezTo>
                    <a:pt x="1268" y="272"/>
                    <a:pt x="1143" y="138"/>
                    <a:pt x="982" y="67"/>
                  </a:cubicBezTo>
                  <a:cubicBezTo>
                    <a:pt x="895" y="23"/>
                    <a:pt x="800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8"/>
            <p:cNvSpPr/>
            <p:nvPr/>
          </p:nvSpPr>
          <p:spPr>
            <a:xfrm>
              <a:off x="1046202" y="4165913"/>
              <a:ext cx="45657" cy="42884"/>
            </a:xfrm>
            <a:custGeom>
              <a:avLst/>
              <a:gdLst/>
              <a:ahLst/>
              <a:cxnLst/>
              <a:rect l="l" t="t" r="r" b="b"/>
              <a:pathLst>
                <a:path w="1482" h="1392" extrusionOk="0">
                  <a:moveTo>
                    <a:pt x="762" y="402"/>
                  </a:moveTo>
                  <a:cubicBezTo>
                    <a:pt x="878" y="402"/>
                    <a:pt x="993" y="478"/>
                    <a:pt x="1035" y="597"/>
                  </a:cubicBezTo>
                  <a:cubicBezTo>
                    <a:pt x="1062" y="678"/>
                    <a:pt x="1062" y="758"/>
                    <a:pt x="1026" y="829"/>
                  </a:cubicBezTo>
                  <a:cubicBezTo>
                    <a:pt x="999" y="901"/>
                    <a:pt x="946" y="945"/>
                    <a:pt x="874" y="972"/>
                  </a:cubicBezTo>
                  <a:cubicBezTo>
                    <a:pt x="845" y="984"/>
                    <a:pt x="813" y="991"/>
                    <a:pt x="780" y="991"/>
                  </a:cubicBezTo>
                  <a:cubicBezTo>
                    <a:pt x="741" y="991"/>
                    <a:pt x="703" y="982"/>
                    <a:pt x="669" y="963"/>
                  </a:cubicBezTo>
                  <a:cubicBezTo>
                    <a:pt x="598" y="936"/>
                    <a:pt x="544" y="874"/>
                    <a:pt x="509" y="794"/>
                  </a:cubicBezTo>
                  <a:cubicBezTo>
                    <a:pt x="455" y="642"/>
                    <a:pt x="527" y="472"/>
                    <a:pt x="669" y="419"/>
                  </a:cubicBezTo>
                  <a:cubicBezTo>
                    <a:pt x="699" y="408"/>
                    <a:pt x="730" y="402"/>
                    <a:pt x="762" y="402"/>
                  </a:cubicBezTo>
                  <a:close/>
                  <a:moveTo>
                    <a:pt x="763" y="1"/>
                  </a:moveTo>
                  <a:cubicBezTo>
                    <a:pt x="685" y="1"/>
                    <a:pt x="605" y="15"/>
                    <a:pt x="527" y="44"/>
                  </a:cubicBezTo>
                  <a:cubicBezTo>
                    <a:pt x="179" y="169"/>
                    <a:pt x="0" y="571"/>
                    <a:pt x="134" y="936"/>
                  </a:cubicBezTo>
                  <a:cubicBezTo>
                    <a:pt x="196" y="1115"/>
                    <a:pt x="330" y="1257"/>
                    <a:pt x="500" y="1329"/>
                  </a:cubicBezTo>
                  <a:cubicBezTo>
                    <a:pt x="589" y="1373"/>
                    <a:pt x="687" y="1391"/>
                    <a:pt x="785" y="1391"/>
                  </a:cubicBezTo>
                  <a:cubicBezTo>
                    <a:pt x="866" y="1391"/>
                    <a:pt x="937" y="1382"/>
                    <a:pt x="1017" y="1356"/>
                  </a:cubicBezTo>
                  <a:cubicBezTo>
                    <a:pt x="1187" y="1293"/>
                    <a:pt x="1320" y="1168"/>
                    <a:pt x="1392" y="999"/>
                  </a:cubicBezTo>
                  <a:cubicBezTo>
                    <a:pt x="1472" y="829"/>
                    <a:pt x="1481" y="642"/>
                    <a:pt x="1410" y="463"/>
                  </a:cubicBezTo>
                  <a:cubicBezTo>
                    <a:pt x="1305" y="178"/>
                    <a:pt x="1043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8"/>
            <p:cNvSpPr/>
            <p:nvPr/>
          </p:nvSpPr>
          <p:spPr>
            <a:xfrm>
              <a:off x="1024482" y="4195950"/>
              <a:ext cx="33549" cy="29883"/>
            </a:xfrm>
            <a:custGeom>
              <a:avLst/>
              <a:gdLst/>
              <a:ahLst/>
              <a:cxnLst/>
              <a:rect l="l" t="t" r="r" b="b"/>
              <a:pathLst>
                <a:path w="1089" h="970" extrusionOk="0">
                  <a:moveTo>
                    <a:pt x="541" y="405"/>
                  </a:moveTo>
                  <a:cubicBezTo>
                    <a:pt x="577" y="405"/>
                    <a:pt x="610" y="422"/>
                    <a:pt x="625" y="452"/>
                  </a:cubicBezTo>
                  <a:cubicBezTo>
                    <a:pt x="634" y="497"/>
                    <a:pt x="616" y="541"/>
                    <a:pt x="571" y="559"/>
                  </a:cubicBezTo>
                  <a:cubicBezTo>
                    <a:pt x="562" y="562"/>
                    <a:pt x="555" y="563"/>
                    <a:pt x="547" y="563"/>
                  </a:cubicBezTo>
                  <a:cubicBezTo>
                    <a:pt x="533" y="563"/>
                    <a:pt x="521" y="559"/>
                    <a:pt x="509" y="559"/>
                  </a:cubicBezTo>
                  <a:cubicBezTo>
                    <a:pt x="500" y="550"/>
                    <a:pt x="482" y="532"/>
                    <a:pt x="473" y="514"/>
                  </a:cubicBezTo>
                  <a:cubicBezTo>
                    <a:pt x="455" y="470"/>
                    <a:pt x="482" y="425"/>
                    <a:pt x="518" y="407"/>
                  </a:cubicBezTo>
                  <a:cubicBezTo>
                    <a:pt x="525" y="406"/>
                    <a:pt x="533" y="405"/>
                    <a:pt x="541" y="405"/>
                  </a:cubicBezTo>
                  <a:close/>
                  <a:moveTo>
                    <a:pt x="554" y="0"/>
                  </a:moveTo>
                  <a:cubicBezTo>
                    <a:pt x="497" y="0"/>
                    <a:pt x="440" y="11"/>
                    <a:pt x="384" y="33"/>
                  </a:cubicBezTo>
                  <a:cubicBezTo>
                    <a:pt x="125" y="122"/>
                    <a:pt x="0" y="398"/>
                    <a:pt x="90" y="648"/>
                  </a:cubicBezTo>
                  <a:cubicBezTo>
                    <a:pt x="134" y="773"/>
                    <a:pt x="223" y="871"/>
                    <a:pt x="348" y="925"/>
                  </a:cubicBezTo>
                  <a:cubicBezTo>
                    <a:pt x="411" y="951"/>
                    <a:pt x="473" y="969"/>
                    <a:pt x="545" y="969"/>
                  </a:cubicBezTo>
                  <a:cubicBezTo>
                    <a:pt x="598" y="969"/>
                    <a:pt x="661" y="960"/>
                    <a:pt x="714" y="934"/>
                  </a:cubicBezTo>
                  <a:cubicBezTo>
                    <a:pt x="964" y="844"/>
                    <a:pt x="1089" y="568"/>
                    <a:pt x="1000" y="318"/>
                  </a:cubicBezTo>
                  <a:cubicBezTo>
                    <a:pt x="930" y="124"/>
                    <a:pt x="748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8"/>
            <p:cNvSpPr/>
            <p:nvPr/>
          </p:nvSpPr>
          <p:spPr>
            <a:xfrm>
              <a:off x="1674182" y="4043176"/>
              <a:ext cx="40974" cy="40573"/>
            </a:xfrm>
            <a:custGeom>
              <a:avLst/>
              <a:gdLst/>
              <a:ahLst/>
              <a:cxnLst/>
              <a:rect l="l" t="t" r="r" b="b"/>
              <a:pathLst>
                <a:path w="1330" h="1317" extrusionOk="0">
                  <a:moveTo>
                    <a:pt x="652" y="406"/>
                  </a:moveTo>
                  <a:cubicBezTo>
                    <a:pt x="750" y="406"/>
                    <a:pt x="848" y="469"/>
                    <a:pt x="884" y="576"/>
                  </a:cubicBezTo>
                  <a:cubicBezTo>
                    <a:pt x="911" y="647"/>
                    <a:pt x="911" y="710"/>
                    <a:pt x="875" y="772"/>
                  </a:cubicBezTo>
                  <a:cubicBezTo>
                    <a:pt x="857" y="834"/>
                    <a:pt x="804" y="870"/>
                    <a:pt x="750" y="897"/>
                  </a:cubicBezTo>
                  <a:cubicBezTo>
                    <a:pt x="727" y="906"/>
                    <a:pt x="702" y="910"/>
                    <a:pt x="678" y="910"/>
                  </a:cubicBezTo>
                  <a:cubicBezTo>
                    <a:pt x="581" y="910"/>
                    <a:pt x="482" y="843"/>
                    <a:pt x="447" y="736"/>
                  </a:cubicBezTo>
                  <a:cubicBezTo>
                    <a:pt x="420" y="674"/>
                    <a:pt x="420" y="603"/>
                    <a:pt x="447" y="540"/>
                  </a:cubicBezTo>
                  <a:cubicBezTo>
                    <a:pt x="474" y="487"/>
                    <a:pt x="518" y="442"/>
                    <a:pt x="581" y="424"/>
                  </a:cubicBezTo>
                  <a:cubicBezTo>
                    <a:pt x="598" y="415"/>
                    <a:pt x="625" y="406"/>
                    <a:pt x="652" y="406"/>
                  </a:cubicBezTo>
                  <a:close/>
                  <a:moveTo>
                    <a:pt x="656" y="1"/>
                  </a:moveTo>
                  <a:cubicBezTo>
                    <a:pt x="583" y="1"/>
                    <a:pt x="510" y="13"/>
                    <a:pt x="438" y="40"/>
                  </a:cubicBezTo>
                  <a:cubicBezTo>
                    <a:pt x="277" y="103"/>
                    <a:pt x="144" y="219"/>
                    <a:pt x="81" y="379"/>
                  </a:cubicBezTo>
                  <a:cubicBezTo>
                    <a:pt x="10" y="540"/>
                    <a:pt x="1" y="718"/>
                    <a:pt x="63" y="879"/>
                  </a:cubicBezTo>
                  <a:cubicBezTo>
                    <a:pt x="161" y="1147"/>
                    <a:pt x="411" y="1316"/>
                    <a:pt x="679" y="1316"/>
                  </a:cubicBezTo>
                  <a:cubicBezTo>
                    <a:pt x="750" y="1316"/>
                    <a:pt x="822" y="1298"/>
                    <a:pt x="893" y="1272"/>
                  </a:cubicBezTo>
                  <a:cubicBezTo>
                    <a:pt x="1053" y="1218"/>
                    <a:pt x="1178" y="1102"/>
                    <a:pt x="1250" y="941"/>
                  </a:cubicBezTo>
                  <a:cubicBezTo>
                    <a:pt x="1321" y="781"/>
                    <a:pt x="1330" y="603"/>
                    <a:pt x="1268" y="433"/>
                  </a:cubicBezTo>
                  <a:cubicBezTo>
                    <a:pt x="1170" y="168"/>
                    <a:pt x="919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8"/>
            <p:cNvSpPr/>
            <p:nvPr/>
          </p:nvSpPr>
          <p:spPr>
            <a:xfrm>
              <a:off x="1635149" y="4002510"/>
              <a:ext cx="46211" cy="42761"/>
            </a:xfrm>
            <a:custGeom>
              <a:avLst/>
              <a:gdLst/>
              <a:ahLst/>
              <a:cxnLst/>
              <a:rect l="l" t="t" r="r" b="b"/>
              <a:pathLst>
                <a:path w="1500" h="1388" extrusionOk="0">
                  <a:moveTo>
                    <a:pt x="791" y="405"/>
                  </a:moveTo>
                  <a:cubicBezTo>
                    <a:pt x="832" y="405"/>
                    <a:pt x="873" y="414"/>
                    <a:pt x="911" y="433"/>
                  </a:cubicBezTo>
                  <a:cubicBezTo>
                    <a:pt x="982" y="459"/>
                    <a:pt x="1036" y="522"/>
                    <a:pt x="1063" y="593"/>
                  </a:cubicBezTo>
                  <a:cubicBezTo>
                    <a:pt x="1089" y="665"/>
                    <a:pt x="1080" y="736"/>
                    <a:pt x="1054" y="807"/>
                  </a:cubicBezTo>
                  <a:cubicBezTo>
                    <a:pt x="1018" y="879"/>
                    <a:pt x="964" y="932"/>
                    <a:pt x="884" y="959"/>
                  </a:cubicBezTo>
                  <a:cubicBezTo>
                    <a:pt x="851" y="971"/>
                    <a:pt x="816" y="978"/>
                    <a:pt x="781" y="978"/>
                  </a:cubicBezTo>
                  <a:cubicBezTo>
                    <a:pt x="740" y="978"/>
                    <a:pt x="699" y="969"/>
                    <a:pt x="661" y="950"/>
                  </a:cubicBezTo>
                  <a:cubicBezTo>
                    <a:pt x="599" y="923"/>
                    <a:pt x="545" y="861"/>
                    <a:pt x="518" y="790"/>
                  </a:cubicBezTo>
                  <a:cubicBezTo>
                    <a:pt x="465" y="647"/>
                    <a:pt x="536" y="477"/>
                    <a:pt x="688" y="424"/>
                  </a:cubicBezTo>
                  <a:cubicBezTo>
                    <a:pt x="721" y="411"/>
                    <a:pt x="756" y="405"/>
                    <a:pt x="791" y="405"/>
                  </a:cubicBezTo>
                  <a:close/>
                  <a:moveTo>
                    <a:pt x="792" y="1"/>
                  </a:moveTo>
                  <a:cubicBezTo>
                    <a:pt x="710" y="1"/>
                    <a:pt x="627" y="17"/>
                    <a:pt x="545" y="49"/>
                  </a:cubicBezTo>
                  <a:cubicBezTo>
                    <a:pt x="188" y="174"/>
                    <a:pt x="1" y="575"/>
                    <a:pt x="135" y="932"/>
                  </a:cubicBezTo>
                  <a:cubicBezTo>
                    <a:pt x="197" y="1102"/>
                    <a:pt x="331" y="1245"/>
                    <a:pt x="492" y="1316"/>
                  </a:cubicBezTo>
                  <a:cubicBezTo>
                    <a:pt x="590" y="1360"/>
                    <a:pt x="688" y="1387"/>
                    <a:pt x="786" y="1387"/>
                  </a:cubicBezTo>
                  <a:cubicBezTo>
                    <a:pt x="866" y="1387"/>
                    <a:pt x="947" y="1369"/>
                    <a:pt x="1027" y="1343"/>
                  </a:cubicBezTo>
                  <a:cubicBezTo>
                    <a:pt x="1205" y="1271"/>
                    <a:pt x="1339" y="1146"/>
                    <a:pt x="1419" y="977"/>
                  </a:cubicBezTo>
                  <a:cubicBezTo>
                    <a:pt x="1500" y="816"/>
                    <a:pt x="1500" y="620"/>
                    <a:pt x="1437" y="451"/>
                  </a:cubicBezTo>
                  <a:cubicBezTo>
                    <a:pt x="1375" y="281"/>
                    <a:pt x="1250" y="138"/>
                    <a:pt x="1080" y="67"/>
                  </a:cubicBezTo>
                  <a:cubicBezTo>
                    <a:pt x="988" y="23"/>
                    <a:pt x="891" y="1"/>
                    <a:pt x="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8"/>
            <p:cNvSpPr/>
            <p:nvPr/>
          </p:nvSpPr>
          <p:spPr>
            <a:xfrm>
              <a:off x="1626646" y="4059966"/>
              <a:ext cx="42915" cy="41097"/>
            </a:xfrm>
            <a:custGeom>
              <a:avLst/>
              <a:gdLst/>
              <a:ahLst/>
              <a:cxnLst/>
              <a:rect l="l" t="t" r="r" b="b"/>
              <a:pathLst>
                <a:path w="1393" h="1334" extrusionOk="0">
                  <a:moveTo>
                    <a:pt x="705" y="405"/>
                  </a:moveTo>
                  <a:cubicBezTo>
                    <a:pt x="741" y="405"/>
                    <a:pt x="777" y="414"/>
                    <a:pt x="812" y="432"/>
                  </a:cubicBezTo>
                  <a:cubicBezTo>
                    <a:pt x="875" y="459"/>
                    <a:pt x="928" y="512"/>
                    <a:pt x="946" y="575"/>
                  </a:cubicBezTo>
                  <a:cubicBezTo>
                    <a:pt x="973" y="637"/>
                    <a:pt x="964" y="700"/>
                    <a:pt x="937" y="762"/>
                  </a:cubicBezTo>
                  <a:cubicBezTo>
                    <a:pt x="910" y="834"/>
                    <a:pt x="857" y="878"/>
                    <a:pt x="785" y="905"/>
                  </a:cubicBezTo>
                  <a:cubicBezTo>
                    <a:pt x="750" y="918"/>
                    <a:pt x="714" y="925"/>
                    <a:pt x="678" y="925"/>
                  </a:cubicBezTo>
                  <a:cubicBezTo>
                    <a:pt x="643" y="925"/>
                    <a:pt x="607" y="918"/>
                    <a:pt x="571" y="905"/>
                  </a:cubicBezTo>
                  <a:cubicBezTo>
                    <a:pt x="509" y="878"/>
                    <a:pt x="464" y="825"/>
                    <a:pt x="438" y="762"/>
                  </a:cubicBezTo>
                  <a:cubicBezTo>
                    <a:pt x="420" y="700"/>
                    <a:pt x="420" y="628"/>
                    <a:pt x="446" y="566"/>
                  </a:cubicBezTo>
                  <a:cubicBezTo>
                    <a:pt x="473" y="504"/>
                    <a:pt x="536" y="450"/>
                    <a:pt x="607" y="423"/>
                  </a:cubicBezTo>
                  <a:cubicBezTo>
                    <a:pt x="634" y="414"/>
                    <a:pt x="670" y="405"/>
                    <a:pt x="705" y="405"/>
                  </a:cubicBezTo>
                  <a:close/>
                  <a:moveTo>
                    <a:pt x="703" y="0"/>
                  </a:moveTo>
                  <a:cubicBezTo>
                    <a:pt x="623" y="0"/>
                    <a:pt x="542" y="16"/>
                    <a:pt x="464" y="49"/>
                  </a:cubicBezTo>
                  <a:cubicBezTo>
                    <a:pt x="295" y="111"/>
                    <a:pt x="152" y="236"/>
                    <a:pt x="81" y="396"/>
                  </a:cubicBezTo>
                  <a:cubicBezTo>
                    <a:pt x="9" y="557"/>
                    <a:pt x="0" y="735"/>
                    <a:pt x="63" y="905"/>
                  </a:cubicBezTo>
                  <a:cubicBezTo>
                    <a:pt x="125" y="1066"/>
                    <a:pt x="241" y="1199"/>
                    <a:pt x="411" y="1271"/>
                  </a:cubicBezTo>
                  <a:cubicBezTo>
                    <a:pt x="500" y="1315"/>
                    <a:pt x="589" y="1333"/>
                    <a:pt x="687" y="1333"/>
                  </a:cubicBezTo>
                  <a:cubicBezTo>
                    <a:pt x="768" y="1333"/>
                    <a:pt x="848" y="1315"/>
                    <a:pt x="919" y="1289"/>
                  </a:cubicBezTo>
                  <a:cubicBezTo>
                    <a:pt x="1098" y="1226"/>
                    <a:pt x="1232" y="1101"/>
                    <a:pt x="1303" y="932"/>
                  </a:cubicBezTo>
                  <a:cubicBezTo>
                    <a:pt x="1383" y="771"/>
                    <a:pt x="1392" y="593"/>
                    <a:pt x="1330" y="432"/>
                  </a:cubicBezTo>
                  <a:cubicBezTo>
                    <a:pt x="1267" y="272"/>
                    <a:pt x="1142" y="138"/>
                    <a:pt x="982" y="66"/>
                  </a:cubicBezTo>
                  <a:cubicBezTo>
                    <a:pt x="894" y="23"/>
                    <a:pt x="799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8"/>
            <p:cNvSpPr/>
            <p:nvPr/>
          </p:nvSpPr>
          <p:spPr>
            <a:xfrm>
              <a:off x="1510378" y="4119517"/>
              <a:ext cx="45657" cy="43100"/>
            </a:xfrm>
            <a:custGeom>
              <a:avLst/>
              <a:gdLst/>
              <a:ahLst/>
              <a:cxnLst/>
              <a:rect l="l" t="t" r="r" b="b"/>
              <a:pathLst>
                <a:path w="1482" h="1399" extrusionOk="0">
                  <a:moveTo>
                    <a:pt x="768" y="399"/>
                  </a:moveTo>
                  <a:cubicBezTo>
                    <a:pt x="804" y="399"/>
                    <a:pt x="848" y="408"/>
                    <a:pt x="884" y="426"/>
                  </a:cubicBezTo>
                  <a:cubicBezTo>
                    <a:pt x="955" y="462"/>
                    <a:pt x="1009" y="524"/>
                    <a:pt x="1036" y="596"/>
                  </a:cubicBezTo>
                  <a:cubicBezTo>
                    <a:pt x="1062" y="676"/>
                    <a:pt x="1062" y="756"/>
                    <a:pt x="1036" y="828"/>
                  </a:cubicBezTo>
                  <a:cubicBezTo>
                    <a:pt x="1000" y="899"/>
                    <a:pt x="946" y="944"/>
                    <a:pt x="875" y="970"/>
                  </a:cubicBezTo>
                  <a:cubicBezTo>
                    <a:pt x="846" y="983"/>
                    <a:pt x="815" y="989"/>
                    <a:pt x="783" y="989"/>
                  </a:cubicBezTo>
                  <a:cubicBezTo>
                    <a:pt x="746" y="989"/>
                    <a:pt x="708" y="981"/>
                    <a:pt x="670" y="961"/>
                  </a:cubicBezTo>
                  <a:cubicBezTo>
                    <a:pt x="599" y="935"/>
                    <a:pt x="545" y="872"/>
                    <a:pt x="518" y="792"/>
                  </a:cubicBezTo>
                  <a:cubicBezTo>
                    <a:pt x="456" y="640"/>
                    <a:pt x="527" y="471"/>
                    <a:pt x="679" y="417"/>
                  </a:cubicBezTo>
                  <a:cubicBezTo>
                    <a:pt x="706" y="408"/>
                    <a:pt x="732" y="399"/>
                    <a:pt x="768" y="399"/>
                  </a:cubicBezTo>
                  <a:close/>
                  <a:moveTo>
                    <a:pt x="769" y="1"/>
                  </a:moveTo>
                  <a:cubicBezTo>
                    <a:pt x="690" y="1"/>
                    <a:pt x="612" y="14"/>
                    <a:pt x="536" y="43"/>
                  </a:cubicBezTo>
                  <a:cubicBezTo>
                    <a:pt x="179" y="167"/>
                    <a:pt x="1" y="569"/>
                    <a:pt x="135" y="935"/>
                  </a:cubicBezTo>
                  <a:cubicBezTo>
                    <a:pt x="206" y="1113"/>
                    <a:pt x="331" y="1256"/>
                    <a:pt x="500" y="1336"/>
                  </a:cubicBezTo>
                  <a:cubicBezTo>
                    <a:pt x="599" y="1372"/>
                    <a:pt x="688" y="1399"/>
                    <a:pt x="786" y="1399"/>
                  </a:cubicBezTo>
                  <a:cubicBezTo>
                    <a:pt x="866" y="1399"/>
                    <a:pt x="946" y="1381"/>
                    <a:pt x="1018" y="1354"/>
                  </a:cubicBezTo>
                  <a:cubicBezTo>
                    <a:pt x="1196" y="1291"/>
                    <a:pt x="1330" y="1158"/>
                    <a:pt x="1401" y="988"/>
                  </a:cubicBezTo>
                  <a:cubicBezTo>
                    <a:pt x="1473" y="819"/>
                    <a:pt x="1482" y="631"/>
                    <a:pt x="1419" y="462"/>
                  </a:cubicBezTo>
                  <a:cubicBezTo>
                    <a:pt x="1348" y="283"/>
                    <a:pt x="1223" y="141"/>
                    <a:pt x="1054" y="60"/>
                  </a:cubicBezTo>
                  <a:cubicBezTo>
                    <a:pt x="960" y="21"/>
                    <a:pt x="864" y="1"/>
                    <a:pt x="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8"/>
            <p:cNvSpPr/>
            <p:nvPr/>
          </p:nvSpPr>
          <p:spPr>
            <a:xfrm>
              <a:off x="1316907" y="3973828"/>
              <a:ext cx="45657" cy="42853"/>
            </a:xfrm>
            <a:custGeom>
              <a:avLst/>
              <a:gdLst/>
              <a:ahLst/>
              <a:cxnLst/>
              <a:rect l="l" t="t" r="r" b="b"/>
              <a:pathLst>
                <a:path w="1482" h="1391" extrusionOk="0">
                  <a:moveTo>
                    <a:pt x="762" y="401"/>
                  </a:moveTo>
                  <a:cubicBezTo>
                    <a:pt x="878" y="401"/>
                    <a:pt x="993" y="477"/>
                    <a:pt x="1035" y="596"/>
                  </a:cubicBezTo>
                  <a:cubicBezTo>
                    <a:pt x="1062" y="677"/>
                    <a:pt x="1062" y="757"/>
                    <a:pt x="1026" y="828"/>
                  </a:cubicBezTo>
                  <a:cubicBezTo>
                    <a:pt x="1000" y="891"/>
                    <a:pt x="946" y="944"/>
                    <a:pt x="875" y="971"/>
                  </a:cubicBezTo>
                  <a:cubicBezTo>
                    <a:pt x="842" y="984"/>
                    <a:pt x="808" y="990"/>
                    <a:pt x="775" y="990"/>
                  </a:cubicBezTo>
                  <a:cubicBezTo>
                    <a:pt x="737" y="990"/>
                    <a:pt x="699" y="981"/>
                    <a:pt x="661" y="962"/>
                  </a:cubicBezTo>
                  <a:cubicBezTo>
                    <a:pt x="598" y="927"/>
                    <a:pt x="536" y="864"/>
                    <a:pt x="509" y="793"/>
                  </a:cubicBezTo>
                  <a:cubicBezTo>
                    <a:pt x="455" y="641"/>
                    <a:pt x="527" y="472"/>
                    <a:pt x="669" y="418"/>
                  </a:cubicBezTo>
                  <a:cubicBezTo>
                    <a:pt x="700" y="407"/>
                    <a:pt x="731" y="401"/>
                    <a:pt x="762" y="401"/>
                  </a:cubicBezTo>
                  <a:close/>
                  <a:moveTo>
                    <a:pt x="763" y="0"/>
                  </a:moveTo>
                  <a:cubicBezTo>
                    <a:pt x="685" y="0"/>
                    <a:pt x="605" y="14"/>
                    <a:pt x="527" y="43"/>
                  </a:cubicBezTo>
                  <a:cubicBezTo>
                    <a:pt x="179" y="168"/>
                    <a:pt x="0" y="570"/>
                    <a:pt x="134" y="935"/>
                  </a:cubicBezTo>
                  <a:cubicBezTo>
                    <a:pt x="197" y="1105"/>
                    <a:pt x="322" y="1248"/>
                    <a:pt x="491" y="1328"/>
                  </a:cubicBezTo>
                  <a:cubicBezTo>
                    <a:pt x="580" y="1373"/>
                    <a:pt x="687" y="1390"/>
                    <a:pt x="785" y="1390"/>
                  </a:cubicBezTo>
                  <a:cubicBezTo>
                    <a:pt x="866" y="1390"/>
                    <a:pt x="937" y="1382"/>
                    <a:pt x="1017" y="1355"/>
                  </a:cubicBezTo>
                  <a:cubicBezTo>
                    <a:pt x="1187" y="1292"/>
                    <a:pt x="1321" y="1159"/>
                    <a:pt x="1401" y="989"/>
                  </a:cubicBezTo>
                  <a:cubicBezTo>
                    <a:pt x="1472" y="820"/>
                    <a:pt x="1481" y="632"/>
                    <a:pt x="1410" y="463"/>
                  </a:cubicBezTo>
                  <a:cubicBezTo>
                    <a:pt x="1305" y="177"/>
                    <a:pt x="1043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8"/>
            <p:cNvSpPr/>
            <p:nvPr/>
          </p:nvSpPr>
          <p:spPr>
            <a:xfrm>
              <a:off x="1295188" y="4003834"/>
              <a:ext cx="32194" cy="29883"/>
            </a:xfrm>
            <a:custGeom>
              <a:avLst/>
              <a:gdLst/>
              <a:ahLst/>
              <a:cxnLst/>
              <a:rect l="l" t="t" r="r" b="b"/>
              <a:pathLst>
                <a:path w="1045" h="970" extrusionOk="0">
                  <a:moveTo>
                    <a:pt x="541" y="405"/>
                  </a:moveTo>
                  <a:cubicBezTo>
                    <a:pt x="577" y="405"/>
                    <a:pt x="610" y="423"/>
                    <a:pt x="625" y="452"/>
                  </a:cubicBezTo>
                  <a:cubicBezTo>
                    <a:pt x="634" y="479"/>
                    <a:pt x="625" y="506"/>
                    <a:pt x="616" y="515"/>
                  </a:cubicBezTo>
                  <a:cubicBezTo>
                    <a:pt x="616" y="524"/>
                    <a:pt x="598" y="541"/>
                    <a:pt x="572" y="559"/>
                  </a:cubicBezTo>
                  <a:cubicBezTo>
                    <a:pt x="564" y="562"/>
                    <a:pt x="557" y="563"/>
                    <a:pt x="550" y="563"/>
                  </a:cubicBezTo>
                  <a:cubicBezTo>
                    <a:pt x="534" y="563"/>
                    <a:pt x="522" y="557"/>
                    <a:pt x="509" y="550"/>
                  </a:cubicBezTo>
                  <a:cubicBezTo>
                    <a:pt x="500" y="550"/>
                    <a:pt x="482" y="532"/>
                    <a:pt x="473" y="515"/>
                  </a:cubicBezTo>
                  <a:cubicBezTo>
                    <a:pt x="456" y="470"/>
                    <a:pt x="482" y="425"/>
                    <a:pt x="518" y="408"/>
                  </a:cubicBezTo>
                  <a:cubicBezTo>
                    <a:pt x="526" y="406"/>
                    <a:pt x="533" y="405"/>
                    <a:pt x="541" y="405"/>
                  </a:cubicBezTo>
                  <a:close/>
                  <a:moveTo>
                    <a:pt x="546" y="1"/>
                  </a:moveTo>
                  <a:cubicBezTo>
                    <a:pt x="489" y="1"/>
                    <a:pt x="431" y="11"/>
                    <a:pt x="375" y="33"/>
                  </a:cubicBezTo>
                  <a:cubicBezTo>
                    <a:pt x="126" y="122"/>
                    <a:pt x="1" y="399"/>
                    <a:pt x="90" y="648"/>
                  </a:cubicBezTo>
                  <a:cubicBezTo>
                    <a:pt x="134" y="773"/>
                    <a:pt x="224" y="871"/>
                    <a:pt x="349" y="925"/>
                  </a:cubicBezTo>
                  <a:cubicBezTo>
                    <a:pt x="411" y="952"/>
                    <a:pt x="473" y="970"/>
                    <a:pt x="545" y="970"/>
                  </a:cubicBezTo>
                  <a:cubicBezTo>
                    <a:pt x="598" y="970"/>
                    <a:pt x="661" y="952"/>
                    <a:pt x="714" y="934"/>
                  </a:cubicBezTo>
                  <a:cubicBezTo>
                    <a:pt x="830" y="889"/>
                    <a:pt x="928" y="800"/>
                    <a:pt x="982" y="684"/>
                  </a:cubicBezTo>
                  <a:cubicBezTo>
                    <a:pt x="1044" y="568"/>
                    <a:pt x="1044" y="434"/>
                    <a:pt x="1000" y="318"/>
                  </a:cubicBezTo>
                  <a:cubicBezTo>
                    <a:pt x="931" y="125"/>
                    <a:pt x="743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0" name="Google Shape;3220;p48"/>
          <p:cNvGrpSpPr/>
          <p:nvPr/>
        </p:nvGrpSpPr>
        <p:grpSpPr>
          <a:xfrm>
            <a:off x="1670605" y="3525941"/>
            <a:ext cx="1424001" cy="939318"/>
            <a:chOff x="815608" y="2289428"/>
            <a:chExt cx="940245" cy="620217"/>
          </a:xfrm>
        </p:grpSpPr>
        <p:sp>
          <p:nvSpPr>
            <p:cNvPr id="3221" name="Google Shape;3221;p48"/>
            <p:cNvSpPr/>
            <p:nvPr/>
          </p:nvSpPr>
          <p:spPr>
            <a:xfrm>
              <a:off x="821923" y="2375350"/>
              <a:ext cx="791568" cy="527979"/>
            </a:xfrm>
            <a:custGeom>
              <a:avLst/>
              <a:gdLst/>
              <a:ahLst/>
              <a:cxnLst/>
              <a:rect l="l" t="t" r="r" b="b"/>
              <a:pathLst>
                <a:path w="25694" h="17138" extrusionOk="0">
                  <a:moveTo>
                    <a:pt x="19466" y="0"/>
                  </a:moveTo>
                  <a:cubicBezTo>
                    <a:pt x="19457" y="9"/>
                    <a:pt x="19457" y="18"/>
                    <a:pt x="19440" y="18"/>
                  </a:cubicBezTo>
                  <a:lnTo>
                    <a:pt x="10331" y="7833"/>
                  </a:lnTo>
                  <a:lnTo>
                    <a:pt x="9582" y="8475"/>
                  </a:lnTo>
                  <a:lnTo>
                    <a:pt x="7084" y="10625"/>
                  </a:lnTo>
                  <a:lnTo>
                    <a:pt x="7084" y="9965"/>
                  </a:lnTo>
                  <a:cubicBezTo>
                    <a:pt x="7084" y="9644"/>
                    <a:pt x="6825" y="9394"/>
                    <a:pt x="6504" y="9394"/>
                  </a:cubicBezTo>
                  <a:cubicBezTo>
                    <a:pt x="6352" y="9394"/>
                    <a:pt x="6201" y="9457"/>
                    <a:pt x="6103" y="9555"/>
                  </a:cubicBezTo>
                  <a:cubicBezTo>
                    <a:pt x="5996" y="9662"/>
                    <a:pt x="5933" y="9804"/>
                    <a:pt x="5933" y="9965"/>
                  </a:cubicBezTo>
                  <a:lnTo>
                    <a:pt x="5933" y="10375"/>
                  </a:lnTo>
                  <a:cubicBezTo>
                    <a:pt x="5933" y="10536"/>
                    <a:pt x="5871" y="10688"/>
                    <a:pt x="5764" y="10786"/>
                  </a:cubicBezTo>
                  <a:cubicBezTo>
                    <a:pt x="5657" y="10893"/>
                    <a:pt x="5514" y="10955"/>
                    <a:pt x="5353" y="10955"/>
                  </a:cubicBezTo>
                  <a:cubicBezTo>
                    <a:pt x="5041" y="10955"/>
                    <a:pt x="4773" y="10697"/>
                    <a:pt x="4773" y="10375"/>
                  </a:cubicBezTo>
                  <a:lnTo>
                    <a:pt x="4773" y="9457"/>
                  </a:lnTo>
                  <a:cubicBezTo>
                    <a:pt x="4773" y="9135"/>
                    <a:pt x="4515" y="8877"/>
                    <a:pt x="4202" y="8877"/>
                  </a:cubicBezTo>
                  <a:cubicBezTo>
                    <a:pt x="4042" y="8877"/>
                    <a:pt x="3899" y="8939"/>
                    <a:pt x="3792" y="9046"/>
                  </a:cubicBezTo>
                  <a:cubicBezTo>
                    <a:pt x="3685" y="9153"/>
                    <a:pt x="3623" y="9296"/>
                    <a:pt x="3623" y="9457"/>
                  </a:cubicBezTo>
                  <a:lnTo>
                    <a:pt x="3623" y="12971"/>
                  </a:lnTo>
                  <a:cubicBezTo>
                    <a:pt x="3623" y="13132"/>
                    <a:pt x="3560" y="13284"/>
                    <a:pt x="3453" y="13382"/>
                  </a:cubicBezTo>
                  <a:cubicBezTo>
                    <a:pt x="3355" y="13489"/>
                    <a:pt x="3203" y="13551"/>
                    <a:pt x="3052" y="13551"/>
                  </a:cubicBezTo>
                  <a:cubicBezTo>
                    <a:pt x="2730" y="13551"/>
                    <a:pt x="2472" y="13293"/>
                    <a:pt x="2472" y="12971"/>
                  </a:cubicBezTo>
                  <a:lnTo>
                    <a:pt x="2472" y="10848"/>
                  </a:lnTo>
                  <a:cubicBezTo>
                    <a:pt x="2472" y="10536"/>
                    <a:pt x="2213" y="10277"/>
                    <a:pt x="1892" y="10277"/>
                  </a:cubicBezTo>
                  <a:cubicBezTo>
                    <a:pt x="1731" y="10277"/>
                    <a:pt x="1589" y="10340"/>
                    <a:pt x="1490" y="10447"/>
                  </a:cubicBezTo>
                  <a:cubicBezTo>
                    <a:pt x="1383" y="10545"/>
                    <a:pt x="1321" y="10688"/>
                    <a:pt x="1321" y="10848"/>
                  </a:cubicBezTo>
                  <a:lnTo>
                    <a:pt x="1321" y="15567"/>
                  </a:lnTo>
                  <a:lnTo>
                    <a:pt x="625" y="16165"/>
                  </a:lnTo>
                  <a:cubicBezTo>
                    <a:pt x="197" y="16531"/>
                    <a:pt x="1" y="16870"/>
                    <a:pt x="27" y="17138"/>
                  </a:cubicBezTo>
                  <a:lnTo>
                    <a:pt x="25693" y="17138"/>
                  </a:lnTo>
                  <a:cubicBezTo>
                    <a:pt x="25684" y="17129"/>
                    <a:pt x="25684" y="17120"/>
                    <a:pt x="25675" y="17111"/>
                  </a:cubicBezTo>
                  <a:cubicBezTo>
                    <a:pt x="25640" y="17039"/>
                    <a:pt x="25613" y="16959"/>
                    <a:pt x="25586" y="16888"/>
                  </a:cubicBezTo>
                  <a:lnTo>
                    <a:pt x="19672" y="901"/>
                  </a:lnTo>
                  <a:cubicBezTo>
                    <a:pt x="19609" y="750"/>
                    <a:pt x="19564" y="598"/>
                    <a:pt x="19538" y="446"/>
                  </a:cubicBezTo>
                  <a:cubicBezTo>
                    <a:pt x="19520" y="375"/>
                    <a:pt x="19502" y="304"/>
                    <a:pt x="19493" y="223"/>
                  </a:cubicBezTo>
                  <a:cubicBezTo>
                    <a:pt x="19484" y="152"/>
                    <a:pt x="19475" y="72"/>
                    <a:pt x="19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8"/>
            <p:cNvSpPr/>
            <p:nvPr/>
          </p:nvSpPr>
          <p:spPr>
            <a:xfrm>
              <a:off x="1419404" y="2295682"/>
              <a:ext cx="329856" cy="607647"/>
            </a:xfrm>
            <a:custGeom>
              <a:avLst/>
              <a:gdLst/>
              <a:ahLst/>
              <a:cxnLst/>
              <a:rect l="l" t="t" r="r" b="b"/>
              <a:pathLst>
                <a:path w="10707" h="19724" extrusionOk="0">
                  <a:moveTo>
                    <a:pt x="2103" y="0"/>
                  </a:moveTo>
                  <a:cubicBezTo>
                    <a:pt x="1882" y="0"/>
                    <a:pt x="1661" y="37"/>
                    <a:pt x="1446" y="115"/>
                  </a:cubicBezTo>
                  <a:cubicBezTo>
                    <a:pt x="518" y="463"/>
                    <a:pt x="1" y="1471"/>
                    <a:pt x="72" y="2586"/>
                  </a:cubicBezTo>
                  <a:cubicBezTo>
                    <a:pt x="81" y="2658"/>
                    <a:pt x="90" y="2738"/>
                    <a:pt x="99" y="2809"/>
                  </a:cubicBezTo>
                  <a:cubicBezTo>
                    <a:pt x="108" y="2890"/>
                    <a:pt x="126" y="2961"/>
                    <a:pt x="144" y="3032"/>
                  </a:cubicBezTo>
                  <a:cubicBezTo>
                    <a:pt x="170" y="3184"/>
                    <a:pt x="215" y="3336"/>
                    <a:pt x="269" y="3487"/>
                  </a:cubicBezTo>
                  <a:lnTo>
                    <a:pt x="6192" y="19474"/>
                  </a:lnTo>
                  <a:cubicBezTo>
                    <a:pt x="6219" y="19545"/>
                    <a:pt x="6246" y="19625"/>
                    <a:pt x="6281" y="19697"/>
                  </a:cubicBezTo>
                  <a:cubicBezTo>
                    <a:pt x="6290" y="19706"/>
                    <a:pt x="6290" y="19715"/>
                    <a:pt x="6299" y="19724"/>
                  </a:cubicBezTo>
                  <a:lnTo>
                    <a:pt x="10563" y="19724"/>
                  </a:lnTo>
                  <a:cubicBezTo>
                    <a:pt x="10706" y="19161"/>
                    <a:pt x="10679" y="18519"/>
                    <a:pt x="10448" y="17895"/>
                  </a:cubicBezTo>
                  <a:lnTo>
                    <a:pt x="4524" y="1917"/>
                  </a:lnTo>
                  <a:cubicBezTo>
                    <a:pt x="4093" y="750"/>
                    <a:pt x="3096" y="0"/>
                    <a:pt x="21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8"/>
            <p:cNvSpPr/>
            <p:nvPr/>
          </p:nvSpPr>
          <p:spPr>
            <a:xfrm>
              <a:off x="1335330" y="2737277"/>
              <a:ext cx="153914" cy="137340"/>
            </a:xfrm>
            <a:custGeom>
              <a:avLst/>
              <a:gdLst/>
              <a:ahLst/>
              <a:cxnLst/>
              <a:rect l="l" t="t" r="r" b="b"/>
              <a:pathLst>
                <a:path w="4996" h="4458" extrusionOk="0">
                  <a:moveTo>
                    <a:pt x="2482" y="0"/>
                  </a:moveTo>
                  <a:cubicBezTo>
                    <a:pt x="2230" y="0"/>
                    <a:pt x="1973" y="44"/>
                    <a:pt x="1722" y="135"/>
                  </a:cubicBezTo>
                  <a:cubicBezTo>
                    <a:pt x="580" y="563"/>
                    <a:pt x="0" y="1839"/>
                    <a:pt x="428" y="2999"/>
                  </a:cubicBezTo>
                  <a:cubicBezTo>
                    <a:pt x="762" y="3897"/>
                    <a:pt x="1612" y="4458"/>
                    <a:pt x="2512" y="4458"/>
                  </a:cubicBezTo>
                  <a:cubicBezTo>
                    <a:pt x="2766" y="4458"/>
                    <a:pt x="3023" y="4413"/>
                    <a:pt x="3274" y="4319"/>
                  </a:cubicBezTo>
                  <a:cubicBezTo>
                    <a:pt x="4416" y="3900"/>
                    <a:pt x="4996" y="2615"/>
                    <a:pt x="4568" y="1464"/>
                  </a:cubicBezTo>
                  <a:cubicBezTo>
                    <a:pt x="4233" y="558"/>
                    <a:pt x="3386" y="0"/>
                    <a:pt x="2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8"/>
            <p:cNvSpPr/>
            <p:nvPr/>
          </p:nvSpPr>
          <p:spPr>
            <a:xfrm>
              <a:off x="1430402" y="2798522"/>
              <a:ext cx="32748" cy="29822"/>
            </a:xfrm>
            <a:custGeom>
              <a:avLst/>
              <a:gdLst/>
              <a:ahLst/>
              <a:cxnLst/>
              <a:rect l="l" t="t" r="r" b="b"/>
              <a:pathLst>
                <a:path w="1063" h="968" extrusionOk="0">
                  <a:moveTo>
                    <a:pt x="521" y="1"/>
                  </a:moveTo>
                  <a:cubicBezTo>
                    <a:pt x="467" y="1"/>
                    <a:pt x="412" y="10"/>
                    <a:pt x="358" y="29"/>
                  </a:cubicBezTo>
                  <a:cubicBezTo>
                    <a:pt x="117" y="119"/>
                    <a:pt x="1" y="395"/>
                    <a:pt x="90" y="645"/>
                  </a:cubicBezTo>
                  <a:cubicBezTo>
                    <a:pt x="167" y="847"/>
                    <a:pt x="348" y="968"/>
                    <a:pt x="538" y="968"/>
                  </a:cubicBezTo>
                  <a:cubicBezTo>
                    <a:pt x="591" y="968"/>
                    <a:pt x="644" y="959"/>
                    <a:pt x="697" y="939"/>
                  </a:cubicBezTo>
                  <a:cubicBezTo>
                    <a:pt x="946" y="850"/>
                    <a:pt x="1062" y="574"/>
                    <a:pt x="973" y="324"/>
                  </a:cubicBezTo>
                  <a:cubicBezTo>
                    <a:pt x="896" y="121"/>
                    <a:pt x="716" y="1"/>
                    <a:pt x="52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8"/>
            <p:cNvSpPr/>
            <p:nvPr/>
          </p:nvSpPr>
          <p:spPr>
            <a:xfrm>
              <a:off x="1390568" y="2768084"/>
              <a:ext cx="36846" cy="32194"/>
            </a:xfrm>
            <a:custGeom>
              <a:avLst/>
              <a:gdLst/>
              <a:ahLst/>
              <a:cxnLst/>
              <a:rect l="l" t="t" r="r" b="b"/>
              <a:pathLst>
                <a:path w="1196" h="1045" extrusionOk="0">
                  <a:moveTo>
                    <a:pt x="605" y="0"/>
                  </a:moveTo>
                  <a:cubicBezTo>
                    <a:pt x="543" y="0"/>
                    <a:pt x="480" y="12"/>
                    <a:pt x="420" y="36"/>
                  </a:cubicBezTo>
                  <a:cubicBezTo>
                    <a:pt x="143" y="134"/>
                    <a:pt x="0" y="438"/>
                    <a:pt x="107" y="705"/>
                  </a:cubicBezTo>
                  <a:cubicBezTo>
                    <a:pt x="183" y="912"/>
                    <a:pt x="382" y="1044"/>
                    <a:pt x="591" y="1044"/>
                  </a:cubicBezTo>
                  <a:cubicBezTo>
                    <a:pt x="653" y="1044"/>
                    <a:pt x="716" y="1033"/>
                    <a:pt x="776" y="1008"/>
                  </a:cubicBezTo>
                  <a:cubicBezTo>
                    <a:pt x="1053" y="910"/>
                    <a:pt x="1196" y="607"/>
                    <a:pt x="1089" y="339"/>
                  </a:cubicBezTo>
                  <a:cubicBezTo>
                    <a:pt x="1013" y="133"/>
                    <a:pt x="814" y="0"/>
                    <a:pt x="60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8"/>
            <p:cNvSpPr/>
            <p:nvPr/>
          </p:nvSpPr>
          <p:spPr>
            <a:xfrm>
              <a:off x="1393310" y="2831671"/>
              <a:ext cx="35213" cy="30592"/>
            </a:xfrm>
            <a:custGeom>
              <a:avLst/>
              <a:gdLst/>
              <a:ahLst/>
              <a:cxnLst/>
              <a:rect l="l" t="t" r="r" b="b"/>
              <a:pathLst>
                <a:path w="1143" h="993" extrusionOk="0">
                  <a:moveTo>
                    <a:pt x="578" y="0"/>
                  </a:moveTo>
                  <a:cubicBezTo>
                    <a:pt x="520" y="0"/>
                    <a:pt x="460" y="11"/>
                    <a:pt x="402" y="33"/>
                  </a:cubicBezTo>
                  <a:cubicBezTo>
                    <a:pt x="134" y="131"/>
                    <a:pt x="0" y="416"/>
                    <a:pt x="90" y="675"/>
                  </a:cubicBezTo>
                  <a:cubicBezTo>
                    <a:pt x="166" y="869"/>
                    <a:pt x="360" y="993"/>
                    <a:pt x="564" y="993"/>
                  </a:cubicBezTo>
                  <a:cubicBezTo>
                    <a:pt x="623" y="993"/>
                    <a:pt x="683" y="983"/>
                    <a:pt x="741" y="961"/>
                  </a:cubicBezTo>
                  <a:cubicBezTo>
                    <a:pt x="1000" y="862"/>
                    <a:pt x="1142" y="577"/>
                    <a:pt x="1044" y="318"/>
                  </a:cubicBezTo>
                  <a:cubicBezTo>
                    <a:pt x="975" y="124"/>
                    <a:pt x="782" y="0"/>
                    <a:pt x="57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8"/>
            <p:cNvSpPr/>
            <p:nvPr/>
          </p:nvSpPr>
          <p:spPr>
            <a:xfrm>
              <a:off x="1076147" y="2683826"/>
              <a:ext cx="156687" cy="139681"/>
            </a:xfrm>
            <a:custGeom>
              <a:avLst/>
              <a:gdLst/>
              <a:ahLst/>
              <a:cxnLst/>
              <a:rect l="l" t="t" r="r" b="b"/>
              <a:pathLst>
                <a:path w="5086" h="4534" extrusionOk="0">
                  <a:moveTo>
                    <a:pt x="2530" y="1"/>
                  </a:moveTo>
                  <a:cubicBezTo>
                    <a:pt x="2273" y="1"/>
                    <a:pt x="2012" y="46"/>
                    <a:pt x="1758" y="139"/>
                  </a:cubicBezTo>
                  <a:cubicBezTo>
                    <a:pt x="589" y="568"/>
                    <a:pt x="1" y="1870"/>
                    <a:pt x="438" y="3048"/>
                  </a:cubicBezTo>
                  <a:cubicBezTo>
                    <a:pt x="772" y="3967"/>
                    <a:pt x="1640" y="4533"/>
                    <a:pt x="2556" y="4533"/>
                  </a:cubicBezTo>
                  <a:cubicBezTo>
                    <a:pt x="2813" y="4533"/>
                    <a:pt x="3074" y="4489"/>
                    <a:pt x="3328" y="4395"/>
                  </a:cubicBezTo>
                  <a:cubicBezTo>
                    <a:pt x="4497" y="3966"/>
                    <a:pt x="5086" y="2664"/>
                    <a:pt x="4648" y="1486"/>
                  </a:cubicBezTo>
                  <a:cubicBezTo>
                    <a:pt x="4314" y="567"/>
                    <a:pt x="3447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8"/>
            <p:cNvSpPr/>
            <p:nvPr/>
          </p:nvSpPr>
          <p:spPr>
            <a:xfrm>
              <a:off x="1135513" y="2702402"/>
              <a:ext cx="45102" cy="40820"/>
            </a:xfrm>
            <a:custGeom>
              <a:avLst/>
              <a:gdLst/>
              <a:ahLst/>
              <a:cxnLst/>
              <a:rect l="l" t="t" r="r" b="b"/>
              <a:pathLst>
                <a:path w="1464" h="1325" extrusionOk="0">
                  <a:moveTo>
                    <a:pt x="711" y="1"/>
                  </a:moveTo>
                  <a:cubicBezTo>
                    <a:pt x="641" y="1"/>
                    <a:pt x="570" y="12"/>
                    <a:pt x="500" y="36"/>
                  </a:cubicBezTo>
                  <a:cubicBezTo>
                    <a:pt x="170" y="161"/>
                    <a:pt x="1" y="544"/>
                    <a:pt x="125" y="883"/>
                  </a:cubicBezTo>
                  <a:cubicBezTo>
                    <a:pt x="230" y="1156"/>
                    <a:pt x="483" y="1325"/>
                    <a:pt x="747" y="1325"/>
                  </a:cubicBezTo>
                  <a:cubicBezTo>
                    <a:pt x="819" y="1325"/>
                    <a:pt x="893" y="1312"/>
                    <a:pt x="964" y="1285"/>
                  </a:cubicBezTo>
                  <a:cubicBezTo>
                    <a:pt x="1294" y="1160"/>
                    <a:pt x="1464" y="785"/>
                    <a:pt x="1339" y="437"/>
                  </a:cubicBezTo>
                  <a:cubicBezTo>
                    <a:pt x="1233" y="168"/>
                    <a:pt x="980" y="1"/>
                    <a:pt x="71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8"/>
            <p:cNvSpPr/>
            <p:nvPr/>
          </p:nvSpPr>
          <p:spPr>
            <a:xfrm>
              <a:off x="1106646" y="2742637"/>
              <a:ext cx="26156" cy="23167"/>
            </a:xfrm>
            <a:custGeom>
              <a:avLst/>
              <a:gdLst/>
              <a:ahLst/>
              <a:cxnLst/>
              <a:rect l="l" t="t" r="r" b="b"/>
              <a:pathLst>
                <a:path w="849" h="752" extrusionOk="0">
                  <a:moveTo>
                    <a:pt x="426" y="0"/>
                  </a:moveTo>
                  <a:cubicBezTo>
                    <a:pt x="383" y="0"/>
                    <a:pt x="339" y="8"/>
                    <a:pt x="295" y="23"/>
                  </a:cubicBezTo>
                  <a:cubicBezTo>
                    <a:pt x="99" y="95"/>
                    <a:pt x="1" y="318"/>
                    <a:pt x="72" y="505"/>
                  </a:cubicBezTo>
                  <a:cubicBezTo>
                    <a:pt x="128" y="658"/>
                    <a:pt x="270" y="751"/>
                    <a:pt x="423" y="751"/>
                  </a:cubicBezTo>
                  <a:cubicBezTo>
                    <a:pt x="466" y="751"/>
                    <a:pt x="511" y="744"/>
                    <a:pt x="554" y="728"/>
                  </a:cubicBezTo>
                  <a:cubicBezTo>
                    <a:pt x="750" y="657"/>
                    <a:pt x="848" y="443"/>
                    <a:pt x="777" y="247"/>
                  </a:cubicBezTo>
                  <a:cubicBezTo>
                    <a:pt x="721" y="94"/>
                    <a:pt x="579" y="0"/>
                    <a:pt x="42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8"/>
            <p:cNvSpPr/>
            <p:nvPr/>
          </p:nvSpPr>
          <p:spPr>
            <a:xfrm>
              <a:off x="856828" y="2627910"/>
              <a:ext cx="35490" cy="45102"/>
            </a:xfrm>
            <a:custGeom>
              <a:avLst/>
              <a:gdLst/>
              <a:ahLst/>
              <a:cxnLst/>
              <a:rect l="l" t="t" r="r" b="b"/>
              <a:pathLst>
                <a:path w="1152" h="1464" extrusionOk="0">
                  <a:moveTo>
                    <a:pt x="572" y="1"/>
                  </a:moveTo>
                  <a:cubicBezTo>
                    <a:pt x="259" y="1"/>
                    <a:pt x="1" y="259"/>
                    <a:pt x="1" y="581"/>
                  </a:cubicBezTo>
                  <a:lnTo>
                    <a:pt x="1" y="884"/>
                  </a:lnTo>
                  <a:cubicBezTo>
                    <a:pt x="1" y="1205"/>
                    <a:pt x="259" y="1464"/>
                    <a:pt x="572" y="1464"/>
                  </a:cubicBezTo>
                  <a:cubicBezTo>
                    <a:pt x="893" y="1464"/>
                    <a:pt x="1151" y="1205"/>
                    <a:pt x="1151" y="884"/>
                  </a:cubicBezTo>
                  <a:lnTo>
                    <a:pt x="1151" y="581"/>
                  </a:lnTo>
                  <a:cubicBezTo>
                    <a:pt x="1151" y="259"/>
                    <a:pt x="893" y="1"/>
                    <a:pt x="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8"/>
            <p:cNvSpPr/>
            <p:nvPr/>
          </p:nvSpPr>
          <p:spPr>
            <a:xfrm>
              <a:off x="815608" y="2362164"/>
              <a:ext cx="807773" cy="547480"/>
            </a:xfrm>
            <a:custGeom>
              <a:avLst/>
              <a:gdLst/>
              <a:ahLst/>
              <a:cxnLst/>
              <a:rect l="l" t="t" r="r" b="b"/>
              <a:pathLst>
                <a:path w="26220" h="17771" extrusionOk="0">
                  <a:moveTo>
                    <a:pt x="19520" y="821"/>
                  </a:moveTo>
                  <a:cubicBezTo>
                    <a:pt x="19529" y="856"/>
                    <a:pt x="19538" y="883"/>
                    <a:pt x="19538" y="919"/>
                  </a:cubicBezTo>
                  <a:cubicBezTo>
                    <a:pt x="19573" y="1080"/>
                    <a:pt x="19627" y="1240"/>
                    <a:pt x="19680" y="1401"/>
                  </a:cubicBezTo>
                  <a:lnTo>
                    <a:pt x="25595" y="17360"/>
                  </a:lnTo>
                  <a:lnTo>
                    <a:pt x="464" y="17360"/>
                  </a:lnTo>
                  <a:cubicBezTo>
                    <a:pt x="527" y="17182"/>
                    <a:pt x="705" y="16968"/>
                    <a:pt x="955" y="16745"/>
                  </a:cubicBezTo>
                  <a:lnTo>
                    <a:pt x="1722" y="16094"/>
                  </a:lnTo>
                  <a:lnTo>
                    <a:pt x="1722" y="11276"/>
                  </a:lnTo>
                  <a:cubicBezTo>
                    <a:pt x="1722" y="11178"/>
                    <a:pt x="1767" y="11089"/>
                    <a:pt x="1838" y="11017"/>
                  </a:cubicBezTo>
                  <a:cubicBezTo>
                    <a:pt x="1901" y="10946"/>
                    <a:pt x="1999" y="10902"/>
                    <a:pt x="2097" y="10902"/>
                  </a:cubicBezTo>
                  <a:cubicBezTo>
                    <a:pt x="2302" y="10902"/>
                    <a:pt x="2472" y="11071"/>
                    <a:pt x="2472" y="11276"/>
                  </a:cubicBezTo>
                  <a:lnTo>
                    <a:pt x="2472" y="13399"/>
                  </a:lnTo>
                  <a:cubicBezTo>
                    <a:pt x="2472" y="13828"/>
                    <a:pt x="2819" y="14184"/>
                    <a:pt x="3257" y="14184"/>
                  </a:cubicBezTo>
                  <a:cubicBezTo>
                    <a:pt x="3462" y="14184"/>
                    <a:pt x="3658" y="14104"/>
                    <a:pt x="3801" y="13952"/>
                  </a:cubicBezTo>
                  <a:cubicBezTo>
                    <a:pt x="3952" y="13810"/>
                    <a:pt x="4033" y="13605"/>
                    <a:pt x="4033" y="13399"/>
                  </a:cubicBezTo>
                  <a:lnTo>
                    <a:pt x="4033" y="9885"/>
                  </a:lnTo>
                  <a:cubicBezTo>
                    <a:pt x="4033" y="9751"/>
                    <a:pt x="4095" y="9662"/>
                    <a:pt x="4140" y="9617"/>
                  </a:cubicBezTo>
                  <a:cubicBezTo>
                    <a:pt x="4193" y="9563"/>
                    <a:pt x="4283" y="9510"/>
                    <a:pt x="4407" y="9510"/>
                  </a:cubicBezTo>
                  <a:cubicBezTo>
                    <a:pt x="4613" y="9510"/>
                    <a:pt x="4782" y="9679"/>
                    <a:pt x="4782" y="9885"/>
                  </a:cubicBezTo>
                  <a:lnTo>
                    <a:pt x="4782" y="10803"/>
                  </a:lnTo>
                  <a:cubicBezTo>
                    <a:pt x="4782" y="11241"/>
                    <a:pt x="5130" y="11588"/>
                    <a:pt x="5558" y="11588"/>
                  </a:cubicBezTo>
                  <a:cubicBezTo>
                    <a:pt x="5763" y="11588"/>
                    <a:pt x="5969" y="11508"/>
                    <a:pt x="6111" y="11356"/>
                  </a:cubicBezTo>
                  <a:cubicBezTo>
                    <a:pt x="6254" y="11214"/>
                    <a:pt x="6343" y="11017"/>
                    <a:pt x="6343" y="10803"/>
                  </a:cubicBezTo>
                  <a:lnTo>
                    <a:pt x="6343" y="10393"/>
                  </a:lnTo>
                  <a:cubicBezTo>
                    <a:pt x="6343" y="10295"/>
                    <a:pt x="6379" y="10197"/>
                    <a:pt x="6450" y="10125"/>
                  </a:cubicBezTo>
                  <a:cubicBezTo>
                    <a:pt x="6522" y="10063"/>
                    <a:pt x="6611" y="10018"/>
                    <a:pt x="6709" y="10018"/>
                  </a:cubicBezTo>
                  <a:cubicBezTo>
                    <a:pt x="6923" y="10018"/>
                    <a:pt x="7084" y="10188"/>
                    <a:pt x="7084" y="10393"/>
                  </a:cubicBezTo>
                  <a:lnTo>
                    <a:pt x="7084" y="11490"/>
                  </a:lnTo>
                  <a:lnTo>
                    <a:pt x="19520" y="821"/>
                  </a:lnTo>
                  <a:close/>
                  <a:moveTo>
                    <a:pt x="19832" y="0"/>
                  </a:moveTo>
                  <a:lnTo>
                    <a:pt x="19538" y="277"/>
                  </a:lnTo>
                  <a:lnTo>
                    <a:pt x="7494" y="10607"/>
                  </a:lnTo>
                  <a:lnTo>
                    <a:pt x="7494" y="10393"/>
                  </a:lnTo>
                  <a:cubicBezTo>
                    <a:pt x="7494" y="9965"/>
                    <a:pt x="7146" y="9617"/>
                    <a:pt x="6709" y="9617"/>
                  </a:cubicBezTo>
                  <a:cubicBezTo>
                    <a:pt x="6504" y="9617"/>
                    <a:pt x="6308" y="9697"/>
                    <a:pt x="6165" y="9840"/>
                  </a:cubicBezTo>
                  <a:cubicBezTo>
                    <a:pt x="6013" y="9992"/>
                    <a:pt x="5933" y="10188"/>
                    <a:pt x="5933" y="10393"/>
                  </a:cubicBezTo>
                  <a:lnTo>
                    <a:pt x="5933" y="10803"/>
                  </a:lnTo>
                  <a:cubicBezTo>
                    <a:pt x="5933" y="10910"/>
                    <a:pt x="5897" y="11009"/>
                    <a:pt x="5826" y="11071"/>
                  </a:cubicBezTo>
                  <a:cubicBezTo>
                    <a:pt x="5754" y="11142"/>
                    <a:pt x="5656" y="11187"/>
                    <a:pt x="5558" y="11187"/>
                  </a:cubicBezTo>
                  <a:cubicBezTo>
                    <a:pt x="5353" y="11187"/>
                    <a:pt x="5184" y="11017"/>
                    <a:pt x="5184" y="10803"/>
                  </a:cubicBezTo>
                  <a:lnTo>
                    <a:pt x="5184" y="9885"/>
                  </a:lnTo>
                  <a:cubicBezTo>
                    <a:pt x="5184" y="9456"/>
                    <a:pt x="4836" y="9099"/>
                    <a:pt x="4407" y="9099"/>
                  </a:cubicBezTo>
                  <a:cubicBezTo>
                    <a:pt x="4202" y="9099"/>
                    <a:pt x="4006" y="9180"/>
                    <a:pt x="3854" y="9331"/>
                  </a:cubicBezTo>
                  <a:cubicBezTo>
                    <a:pt x="3703" y="9483"/>
                    <a:pt x="3622" y="9679"/>
                    <a:pt x="3622" y="9885"/>
                  </a:cubicBezTo>
                  <a:lnTo>
                    <a:pt x="3622" y="13399"/>
                  </a:lnTo>
                  <a:cubicBezTo>
                    <a:pt x="3622" y="13506"/>
                    <a:pt x="3587" y="13596"/>
                    <a:pt x="3515" y="13667"/>
                  </a:cubicBezTo>
                  <a:cubicBezTo>
                    <a:pt x="3444" y="13738"/>
                    <a:pt x="3355" y="13774"/>
                    <a:pt x="3257" y="13774"/>
                  </a:cubicBezTo>
                  <a:cubicBezTo>
                    <a:pt x="3051" y="13774"/>
                    <a:pt x="2882" y="13605"/>
                    <a:pt x="2882" y="13399"/>
                  </a:cubicBezTo>
                  <a:lnTo>
                    <a:pt x="2882" y="11276"/>
                  </a:lnTo>
                  <a:cubicBezTo>
                    <a:pt x="2882" y="10848"/>
                    <a:pt x="2525" y="10500"/>
                    <a:pt x="2097" y="10500"/>
                  </a:cubicBezTo>
                  <a:cubicBezTo>
                    <a:pt x="1892" y="10500"/>
                    <a:pt x="1695" y="10580"/>
                    <a:pt x="1553" y="10732"/>
                  </a:cubicBezTo>
                  <a:cubicBezTo>
                    <a:pt x="1401" y="10875"/>
                    <a:pt x="1321" y="11071"/>
                    <a:pt x="1321" y="11276"/>
                  </a:cubicBezTo>
                  <a:lnTo>
                    <a:pt x="1321" y="15906"/>
                  </a:lnTo>
                  <a:lnTo>
                    <a:pt x="696" y="16441"/>
                  </a:lnTo>
                  <a:cubicBezTo>
                    <a:pt x="223" y="16843"/>
                    <a:pt x="0" y="17235"/>
                    <a:pt x="27" y="17583"/>
                  </a:cubicBezTo>
                  <a:lnTo>
                    <a:pt x="45" y="17771"/>
                  </a:lnTo>
                  <a:lnTo>
                    <a:pt x="25898" y="17771"/>
                  </a:lnTo>
                  <a:lnTo>
                    <a:pt x="26219" y="17762"/>
                  </a:lnTo>
                  <a:lnTo>
                    <a:pt x="26077" y="17467"/>
                  </a:lnTo>
                  <a:lnTo>
                    <a:pt x="26068" y="17450"/>
                  </a:lnTo>
                  <a:cubicBezTo>
                    <a:pt x="26032" y="17387"/>
                    <a:pt x="26005" y="17316"/>
                    <a:pt x="25979" y="17244"/>
                  </a:cubicBezTo>
                  <a:lnTo>
                    <a:pt x="20064" y="1258"/>
                  </a:lnTo>
                  <a:cubicBezTo>
                    <a:pt x="20010" y="1115"/>
                    <a:pt x="19966" y="972"/>
                    <a:pt x="19939" y="839"/>
                  </a:cubicBezTo>
                  <a:cubicBezTo>
                    <a:pt x="19921" y="758"/>
                    <a:pt x="19912" y="696"/>
                    <a:pt x="19894" y="625"/>
                  </a:cubicBezTo>
                  <a:cubicBezTo>
                    <a:pt x="19885" y="553"/>
                    <a:pt x="19877" y="482"/>
                    <a:pt x="19877" y="410"/>
                  </a:cubicBezTo>
                  <a:lnTo>
                    <a:pt x="198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8"/>
            <p:cNvSpPr/>
            <p:nvPr/>
          </p:nvSpPr>
          <p:spPr>
            <a:xfrm>
              <a:off x="1412811" y="2289428"/>
              <a:ext cx="343042" cy="620217"/>
            </a:xfrm>
            <a:custGeom>
              <a:avLst/>
              <a:gdLst/>
              <a:ahLst/>
              <a:cxnLst/>
              <a:rect l="l" t="t" r="r" b="b"/>
              <a:pathLst>
                <a:path w="11135" h="20132" extrusionOk="0">
                  <a:moveTo>
                    <a:pt x="2325" y="407"/>
                  </a:moveTo>
                  <a:cubicBezTo>
                    <a:pt x="3228" y="407"/>
                    <a:pt x="4149" y="1110"/>
                    <a:pt x="4551" y="2183"/>
                  </a:cubicBezTo>
                  <a:lnTo>
                    <a:pt x="10474" y="18169"/>
                  </a:lnTo>
                  <a:cubicBezTo>
                    <a:pt x="10662" y="18678"/>
                    <a:pt x="10715" y="19222"/>
                    <a:pt x="10617" y="19721"/>
                  </a:cubicBezTo>
                  <a:lnTo>
                    <a:pt x="6638" y="19721"/>
                  </a:lnTo>
                  <a:cubicBezTo>
                    <a:pt x="6629" y="19686"/>
                    <a:pt x="6611" y="19650"/>
                    <a:pt x="6594" y="19605"/>
                  </a:cubicBezTo>
                  <a:lnTo>
                    <a:pt x="679" y="3628"/>
                  </a:lnTo>
                  <a:cubicBezTo>
                    <a:pt x="625" y="3476"/>
                    <a:pt x="581" y="3333"/>
                    <a:pt x="554" y="3200"/>
                  </a:cubicBezTo>
                  <a:cubicBezTo>
                    <a:pt x="536" y="3119"/>
                    <a:pt x="527" y="3057"/>
                    <a:pt x="509" y="2977"/>
                  </a:cubicBezTo>
                  <a:cubicBezTo>
                    <a:pt x="500" y="2914"/>
                    <a:pt x="492" y="2843"/>
                    <a:pt x="492" y="2771"/>
                  </a:cubicBezTo>
                  <a:cubicBezTo>
                    <a:pt x="420" y="1719"/>
                    <a:pt x="911" y="818"/>
                    <a:pt x="1732" y="514"/>
                  </a:cubicBezTo>
                  <a:cubicBezTo>
                    <a:pt x="1924" y="441"/>
                    <a:pt x="2124" y="407"/>
                    <a:pt x="2325" y="407"/>
                  </a:cubicBezTo>
                  <a:close/>
                  <a:moveTo>
                    <a:pt x="2318" y="1"/>
                  </a:moveTo>
                  <a:cubicBezTo>
                    <a:pt x="2072" y="1"/>
                    <a:pt x="1827" y="43"/>
                    <a:pt x="1589" y="131"/>
                  </a:cubicBezTo>
                  <a:cubicBezTo>
                    <a:pt x="607" y="497"/>
                    <a:pt x="1" y="1567"/>
                    <a:pt x="90" y="2798"/>
                  </a:cubicBezTo>
                  <a:cubicBezTo>
                    <a:pt x="90" y="2878"/>
                    <a:pt x="99" y="2950"/>
                    <a:pt x="117" y="3048"/>
                  </a:cubicBezTo>
                  <a:cubicBezTo>
                    <a:pt x="126" y="3128"/>
                    <a:pt x="135" y="3200"/>
                    <a:pt x="153" y="3280"/>
                  </a:cubicBezTo>
                  <a:cubicBezTo>
                    <a:pt x="188" y="3432"/>
                    <a:pt x="233" y="3592"/>
                    <a:pt x="295" y="3762"/>
                  </a:cubicBezTo>
                  <a:lnTo>
                    <a:pt x="6219" y="19748"/>
                  </a:lnTo>
                  <a:cubicBezTo>
                    <a:pt x="6246" y="19828"/>
                    <a:pt x="6281" y="19909"/>
                    <a:pt x="6308" y="19971"/>
                  </a:cubicBezTo>
                  <a:cubicBezTo>
                    <a:pt x="6317" y="19989"/>
                    <a:pt x="6317" y="19998"/>
                    <a:pt x="6326" y="20016"/>
                  </a:cubicBezTo>
                  <a:lnTo>
                    <a:pt x="6388" y="20132"/>
                  </a:lnTo>
                  <a:lnTo>
                    <a:pt x="10938" y="20132"/>
                  </a:lnTo>
                  <a:lnTo>
                    <a:pt x="10974" y="19980"/>
                  </a:lnTo>
                  <a:cubicBezTo>
                    <a:pt x="11134" y="19356"/>
                    <a:pt x="11090" y="18669"/>
                    <a:pt x="10849" y="18026"/>
                  </a:cubicBezTo>
                  <a:lnTo>
                    <a:pt x="4934" y="2049"/>
                  </a:lnTo>
                  <a:cubicBezTo>
                    <a:pt x="4470" y="800"/>
                    <a:pt x="3391" y="1"/>
                    <a:pt x="2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8"/>
            <p:cNvSpPr/>
            <p:nvPr/>
          </p:nvSpPr>
          <p:spPr>
            <a:xfrm>
              <a:off x="1328460" y="2731053"/>
              <a:ext cx="160507" cy="149724"/>
            </a:xfrm>
            <a:custGeom>
              <a:avLst/>
              <a:gdLst/>
              <a:ahLst/>
              <a:cxnLst/>
              <a:rect l="l" t="t" r="r" b="b"/>
              <a:pathLst>
                <a:path w="5210" h="4860" extrusionOk="0">
                  <a:moveTo>
                    <a:pt x="2710" y="409"/>
                  </a:moveTo>
                  <a:cubicBezTo>
                    <a:pt x="3531" y="409"/>
                    <a:pt x="4304" y="916"/>
                    <a:pt x="4603" y="1738"/>
                  </a:cubicBezTo>
                  <a:cubicBezTo>
                    <a:pt x="4791" y="2246"/>
                    <a:pt x="4773" y="2790"/>
                    <a:pt x="4550" y="3281"/>
                  </a:cubicBezTo>
                  <a:cubicBezTo>
                    <a:pt x="4327" y="3772"/>
                    <a:pt x="3925" y="4146"/>
                    <a:pt x="3426" y="4334"/>
                  </a:cubicBezTo>
                  <a:cubicBezTo>
                    <a:pt x="3201" y="4417"/>
                    <a:pt x="2969" y="4457"/>
                    <a:pt x="2741" y="4457"/>
                  </a:cubicBezTo>
                  <a:cubicBezTo>
                    <a:pt x="1922" y="4457"/>
                    <a:pt x="1146" y="3946"/>
                    <a:pt x="839" y="3129"/>
                  </a:cubicBezTo>
                  <a:cubicBezTo>
                    <a:pt x="455" y="2077"/>
                    <a:pt x="981" y="917"/>
                    <a:pt x="2016" y="533"/>
                  </a:cubicBezTo>
                  <a:cubicBezTo>
                    <a:pt x="2245" y="449"/>
                    <a:pt x="2479" y="409"/>
                    <a:pt x="2710" y="409"/>
                  </a:cubicBezTo>
                  <a:close/>
                  <a:moveTo>
                    <a:pt x="2707" y="0"/>
                  </a:moveTo>
                  <a:cubicBezTo>
                    <a:pt x="2433" y="0"/>
                    <a:pt x="2154" y="48"/>
                    <a:pt x="1882" y="150"/>
                  </a:cubicBezTo>
                  <a:cubicBezTo>
                    <a:pt x="633" y="614"/>
                    <a:pt x="0" y="2014"/>
                    <a:pt x="464" y="3272"/>
                  </a:cubicBezTo>
                  <a:cubicBezTo>
                    <a:pt x="821" y="4253"/>
                    <a:pt x="1758" y="4860"/>
                    <a:pt x="2739" y="4860"/>
                  </a:cubicBezTo>
                  <a:cubicBezTo>
                    <a:pt x="3015" y="4860"/>
                    <a:pt x="3292" y="4815"/>
                    <a:pt x="3569" y="4708"/>
                  </a:cubicBezTo>
                  <a:cubicBezTo>
                    <a:pt x="4175" y="4485"/>
                    <a:pt x="4648" y="4039"/>
                    <a:pt x="4916" y="3450"/>
                  </a:cubicBezTo>
                  <a:cubicBezTo>
                    <a:pt x="5183" y="2862"/>
                    <a:pt x="5210" y="2202"/>
                    <a:pt x="4987" y="1595"/>
                  </a:cubicBezTo>
                  <a:cubicBezTo>
                    <a:pt x="4618" y="612"/>
                    <a:pt x="3688" y="0"/>
                    <a:pt x="2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8"/>
            <p:cNvSpPr/>
            <p:nvPr/>
          </p:nvSpPr>
          <p:spPr>
            <a:xfrm>
              <a:off x="1423255" y="2792206"/>
              <a:ext cx="44825" cy="42422"/>
            </a:xfrm>
            <a:custGeom>
              <a:avLst/>
              <a:gdLst/>
              <a:ahLst/>
              <a:cxnLst/>
              <a:rect l="l" t="t" r="r" b="b"/>
              <a:pathLst>
                <a:path w="1455" h="1377" extrusionOk="0">
                  <a:moveTo>
                    <a:pt x="750" y="404"/>
                  </a:moveTo>
                  <a:cubicBezTo>
                    <a:pt x="786" y="404"/>
                    <a:pt x="822" y="413"/>
                    <a:pt x="857" y="431"/>
                  </a:cubicBezTo>
                  <a:cubicBezTo>
                    <a:pt x="929" y="466"/>
                    <a:pt x="982" y="520"/>
                    <a:pt x="1009" y="600"/>
                  </a:cubicBezTo>
                  <a:cubicBezTo>
                    <a:pt x="1036" y="671"/>
                    <a:pt x="1036" y="752"/>
                    <a:pt x="1009" y="823"/>
                  </a:cubicBezTo>
                  <a:cubicBezTo>
                    <a:pt x="973" y="886"/>
                    <a:pt x="929" y="930"/>
                    <a:pt x="857" y="957"/>
                  </a:cubicBezTo>
                  <a:cubicBezTo>
                    <a:pt x="829" y="968"/>
                    <a:pt x="800" y="974"/>
                    <a:pt x="771" y="974"/>
                  </a:cubicBezTo>
                  <a:cubicBezTo>
                    <a:pt x="661" y="974"/>
                    <a:pt x="552" y="898"/>
                    <a:pt x="509" y="779"/>
                  </a:cubicBezTo>
                  <a:cubicBezTo>
                    <a:pt x="456" y="636"/>
                    <a:pt x="527" y="475"/>
                    <a:pt x="661" y="422"/>
                  </a:cubicBezTo>
                  <a:cubicBezTo>
                    <a:pt x="688" y="413"/>
                    <a:pt x="723" y="404"/>
                    <a:pt x="750" y="404"/>
                  </a:cubicBezTo>
                  <a:close/>
                  <a:moveTo>
                    <a:pt x="750" y="1"/>
                  </a:moveTo>
                  <a:cubicBezTo>
                    <a:pt x="672" y="1"/>
                    <a:pt x="594" y="14"/>
                    <a:pt x="518" y="38"/>
                  </a:cubicBezTo>
                  <a:cubicBezTo>
                    <a:pt x="179" y="172"/>
                    <a:pt x="1" y="564"/>
                    <a:pt x="135" y="921"/>
                  </a:cubicBezTo>
                  <a:cubicBezTo>
                    <a:pt x="233" y="1207"/>
                    <a:pt x="500" y="1376"/>
                    <a:pt x="777" y="1376"/>
                  </a:cubicBezTo>
                  <a:cubicBezTo>
                    <a:pt x="848" y="1376"/>
                    <a:pt x="929" y="1367"/>
                    <a:pt x="1000" y="1341"/>
                  </a:cubicBezTo>
                  <a:cubicBezTo>
                    <a:pt x="1170" y="1278"/>
                    <a:pt x="1294" y="1153"/>
                    <a:pt x="1375" y="993"/>
                  </a:cubicBezTo>
                  <a:cubicBezTo>
                    <a:pt x="1446" y="823"/>
                    <a:pt x="1455" y="636"/>
                    <a:pt x="1393" y="457"/>
                  </a:cubicBezTo>
                  <a:cubicBezTo>
                    <a:pt x="1330" y="279"/>
                    <a:pt x="1196" y="136"/>
                    <a:pt x="1027" y="65"/>
                  </a:cubicBezTo>
                  <a:cubicBezTo>
                    <a:pt x="938" y="21"/>
                    <a:pt x="84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8"/>
            <p:cNvSpPr/>
            <p:nvPr/>
          </p:nvSpPr>
          <p:spPr>
            <a:xfrm>
              <a:off x="1385885" y="2761738"/>
              <a:ext cx="48399" cy="44856"/>
            </a:xfrm>
            <a:custGeom>
              <a:avLst/>
              <a:gdLst/>
              <a:ahLst/>
              <a:cxnLst/>
              <a:rect l="l" t="t" r="r" b="b"/>
              <a:pathLst>
                <a:path w="1571" h="1456" extrusionOk="0">
                  <a:moveTo>
                    <a:pt x="750" y="403"/>
                  </a:moveTo>
                  <a:cubicBezTo>
                    <a:pt x="803" y="403"/>
                    <a:pt x="848" y="420"/>
                    <a:pt x="884" y="438"/>
                  </a:cubicBezTo>
                  <a:cubicBezTo>
                    <a:pt x="964" y="474"/>
                    <a:pt x="1027" y="536"/>
                    <a:pt x="1053" y="617"/>
                  </a:cubicBezTo>
                  <a:cubicBezTo>
                    <a:pt x="1116" y="777"/>
                    <a:pt x="1027" y="965"/>
                    <a:pt x="866" y="1027"/>
                  </a:cubicBezTo>
                  <a:cubicBezTo>
                    <a:pt x="827" y="1041"/>
                    <a:pt x="788" y="1048"/>
                    <a:pt x="749" y="1048"/>
                  </a:cubicBezTo>
                  <a:cubicBezTo>
                    <a:pt x="617" y="1048"/>
                    <a:pt x="495" y="971"/>
                    <a:pt x="447" y="840"/>
                  </a:cubicBezTo>
                  <a:cubicBezTo>
                    <a:pt x="420" y="759"/>
                    <a:pt x="420" y="670"/>
                    <a:pt x="456" y="599"/>
                  </a:cubicBezTo>
                  <a:cubicBezTo>
                    <a:pt x="491" y="519"/>
                    <a:pt x="554" y="456"/>
                    <a:pt x="643" y="429"/>
                  </a:cubicBezTo>
                  <a:cubicBezTo>
                    <a:pt x="679" y="412"/>
                    <a:pt x="714" y="403"/>
                    <a:pt x="750" y="403"/>
                  </a:cubicBezTo>
                  <a:close/>
                  <a:moveTo>
                    <a:pt x="759" y="1"/>
                  </a:moveTo>
                  <a:cubicBezTo>
                    <a:pt x="671" y="1"/>
                    <a:pt x="584" y="17"/>
                    <a:pt x="500" y="46"/>
                  </a:cubicBezTo>
                  <a:cubicBezTo>
                    <a:pt x="313" y="117"/>
                    <a:pt x="170" y="251"/>
                    <a:pt x="90" y="429"/>
                  </a:cubicBezTo>
                  <a:cubicBezTo>
                    <a:pt x="10" y="599"/>
                    <a:pt x="1" y="804"/>
                    <a:pt x="63" y="982"/>
                  </a:cubicBezTo>
                  <a:cubicBezTo>
                    <a:pt x="170" y="1277"/>
                    <a:pt x="456" y="1455"/>
                    <a:pt x="750" y="1455"/>
                  </a:cubicBezTo>
                  <a:cubicBezTo>
                    <a:pt x="830" y="1455"/>
                    <a:pt x="919" y="1437"/>
                    <a:pt x="1000" y="1411"/>
                  </a:cubicBezTo>
                  <a:cubicBezTo>
                    <a:pt x="1383" y="1268"/>
                    <a:pt x="1571" y="849"/>
                    <a:pt x="1437" y="474"/>
                  </a:cubicBezTo>
                  <a:cubicBezTo>
                    <a:pt x="1366" y="296"/>
                    <a:pt x="1232" y="144"/>
                    <a:pt x="1053" y="64"/>
                  </a:cubicBezTo>
                  <a:cubicBezTo>
                    <a:pt x="958" y="21"/>
                    <a:pt x="859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8"/>
            <p:cNvSpPr/>
            <p:nvPr/>
          </p:nvSpPr>
          <p:spPr>
            <a:xfrm>
              <a:off x="1386162" y="2825509"/>
              <a:ext cx="47290" cy="42915"/>
            </a:xfrm>
            <a:custGeom>
              <a:avLst/>
              <a:gdLst/>
              <a:ahLst/>
              <a:cxnLst/>
              <a:rect l="l" t="t" r="r" b="b"/>
              <a:pathLst>
                <a:path w="1535" h="1393" extrusionOk="0">
                  <a:moveTo>
                    <a:pt x="800" y="404"/>
                  </a:moveTo>
                  <a:cubicBezTo>
                    <a:pt x="848" y="404"/>
                    <a:pt x="896" y="414"/>
                    <a:pt x="937" y="429"/>
                  </a:cubicBezTo>
                  <a:cubicBezTo>
                    <a:pt x="1009" y="465"/>
                    <a:pt x="1062" y="518"/>
                    <a:pt x="1089" y="590"/>
                  </a:cubicBezTo>
                  <a:cubicBezTo>
                    <a:pt x="1116" y="661"/>
                    <a:pt x="1107" y="741"/>
                    <a:pt x="1080" y="813"/>
                  </a:cubicBezTo>
                  <a:cubicBezTo>
                    <a:pt x="1044" y="884"/>
                    <a:pt x="982" y="938"/>
                    <a:pt x="902" y="973"/>
                  </a:cubicBezTo>
                  <a:cubicBezTo>
                    <a:pt x="866" y="985"/>
                    <a:pt x="829" y="991"/>
                    <a:pt x="794" y="991"/>
                  </a:cubicBezTo>
                  <a:cubicBezTo>
                    <a:pt x="671" y="991"/>
                    <a:pt x="560" y="922"/>
                    <a:pt x="518" y="804"/>
                  </a:cubicBezTo>
                  <a:cubicBezTo>
                    <a:pt x="455" y="652"/>
                    <a:pt x="545" y="483"/>
                    <a:pt x="696" y="420"/>
                  </a:cubicBezTo>
                  <a:cubicBezTo>
                    <a:pt x="730" y="409"/>
                    <a:pt x="765" y="404"/>
                    <a:pt x="800" y="404"/>
                  </a:cubicBezTo>
                  <a:close/>
                  <a:moveTo>
                    <a:pt x="816" y="1"/>
                  </a:moveTo>
                  <a:cubicBezTo>
                    <a:pt x="732" y="1"/>
                    <a:pt x="646" y="16"/>
                    <a:pt x="563" y="45"/>
                  </a:cubicBezTo>
                  <a:cubicBezTo>
                    <a:pt x="197" y="179"/>
                    <a:pt x="1" y="581"/>
                    <a:pt x="134" y="946"/>
                  </a:cubicBezTo>
                  <a:cubicBezTo>
                    <a:pt x="241" y="1223"/>
                    <a:pt x="509" y="1393"/>
                    <a:pt x="794" y="1393"/>
                  </a:cubicBezTo>
                  <a:cubicBezTo>
                    <a:pt x="875" y="1393"/>
                    <a:pt x="964" y="1384"/>
                    <a:pt x="1044" y="1348"/>
                  </a:cubicBezTo>
                  <a:cubicBezTo>
                    <a:pt x="1223" y="1285"/>
                    <a:pt x="1365" y="1152"/>
                    <a:pt x="1446" y="991"/>
                  </a:cubicBezTo>
                  <a:cubicBezTo>
                    <a:pt x="1526" y="813"/>
                    <a:pt x="1535" y="625"/>
                    <a:pt x="1464" y="447"/>
                  </a:cubicBezTo>
                  <a:cubicBezTo>
                    <a:pt x="1401" y="277"/>
                    <a:pt x="1267" y="135"/>
                    <a:pt x="1098" y="63"/>
                  </a:cubicBezTo>
                  <a:cubicBezTo>
                    <a:pt x="1008" y="21"/>
                    <a:pt x="913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8"/>
            <p:cNvSpPr/>
            <p:nvPr/>
          </p:nvSpPr>
          <p:spPr>
            <a:xfrm>
              <a:off x="1068999" y="2677602"/>
              <a:ext cx="170982" cy="152066"/>
            </a:xfrm>
            <a:custGeom>
              <a:avLst/>
              <a:gdLst/>
              <a:ahLst/>
              <a:cxnLst/>
              <a:rect l="l" t="t" r="r" b="b"/>
              <a:pathLst>
                <a:path w="5550" h="4936" extrusionOk="0">
                  <a:moveTo>
                    <a:pt x="2760" y="402"/>
                  </a:moveTo>
                  <a:cubicBezTo>
                    <a:pt x="3594" y="402"/>
                    <a:pt x="4386" y="923"/>
                    <a:pt x="4693" y="1760"/>
                  </a:cubicBezTo>
                  <a:cubicBezTo>
                    <a:pt x="5095" y="2830"/>
                    <a:pt x="4550" y="4017"/>
                    <a:pt x="3498" y="4409"/>
                  </a:cubicBezTo>
                  <a:cubicBezTo>
                    <a:pt x="3266" y="4495"/>
                    <a:pt x="3028" y="4536"/>
                    <a:pt x="2794" y="4536"/>
                  </a:cubicBezTo>
                  <a:cubicBezTo>
                    <a:pt x="1956" y="4536"/>
                    <a:pt x="1164" y="4015"/>
                    <a:pt x="857" y="3178"/>
                  </a:cubicBezTo>
                  <a:cubicBezTo>
                    <a:pt x="465" y="2108"/>
                    <a:pt x="1000" y="921"/>
                    <a:pt x="2061" y="529"/>
                  </a:cubicBezTo>
                  <a:cubicBezTo>
                    <a:pt x="2291" y="443"/>
                    <a:pt x="2527" y="402"/>
                    <a:pt x="2760" y="402"/>
                  </a:cubicBezTo>
                  <a:close/>
                  <a:moveTo>
                    <a:pt x="2764" y="1"/>
                  </a:moveTo>
                  <a:cubicBezTo>
                    <a:pt x="2483" y="1"/>
                    <a:pt x="2197" y="50"/>
                    <a:pt x="1919" y="154"/>
                  </a:cubicBezTo>
                  <a:cubicBezTo>
                    <a:pt x="652" y="618"/>
                    <a:pt x="1" y="2045"/>
                    <a:pt x="473" y="3321"/>
                  </a:cubicBezTo>
                  <a:cubicBezTo>
                    <a:pt x="848" y="4320"/>
                    <a:pt x="1794" y="4936"/>
                    <a:pt x="2793" y="4936"/>
                  </a:cubicBezTo>
                  <a:cubicBezTo>
                    <a:pt x="3069" y="4936"/>
                    <a:pt x="3355" y="4891"/>
                    <a:pt x="3631" y="4784"/>
                  </a:cubicBezTo>
                  <a:cubicBezTo>
                    <a:pt x="4898" y="4320"/>
                    <a:pt x="5550" y="2893"/>
                    <a:pt x="5077" y="1617"/>
                  </a:cubicBezTo>
                  <a:cubicBezTo>
                    <a:pt x="4708" y="622"/>
                    <a:pt x="3763" y="1"/>
                    <a:pt x="2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8"/>
            <p:cNvSpPr/>
            <p:nvPr/>
          </p:nvSpPr>
          <p:spPr>
            <a:xfrm>
              <a:off x="1128643" y="2696179"/>
              <a:ext cx="56378" cy="53235"/>
            </a:xfrm>
            <a:custGeom>
              <a:avLst/>
              <a:gdLst/>
              <a:ahLst/>
              <a:cxnLst/>
              <a:rect l="l" t="t" r="r" b="b"/>
              <a:pathLst>
                <a:path w="1830" h="1728" extrusionOk="0">
                  <a:moveTo>
                    <a:pt x="940" y="406"/>
                  </a:moveTo>
                  <a:cubicBezTo>
                    <a:pt x="1006" y="406"/>
                    <a:pt x="1073" y="422"/>
                    <a:pt x="1133" y="452"/>
                  </a:cubicBezTo>
                  <a:cubicBezTo>
                    <a:pt x="1241" y="506"/>
                    <a:pt x="1330" y="595"/>
                    <a:pt x="1365" y="711"/>
                  </a:cubicBezTo>
                  <a:cubicBezTo>
                    <a:pt x="1410" y="827"/>
                    <a:pt x="1410" y="952"/>
                    <a:pt x="1356" y="1068"/>
                  </a:cubicBezTo>
                  <a:cubicBezTo>
                    <a:pt x="1312" y="1175"/>
                    <a:pt x="1223" y="1264"/>
                    <a:pt x="1116" y="1300"/>
                  </a:cubicBezTo>
                  <a:cubicBezTo>
                    <a:pt x="1068" y="1319"/>
                    <a:pt x="1019" y="1327"/>
                    <a:pt x="970" y="1327"/>
                  </a:cubicBezTo>
                  <a:cubicBezTo>
                    <a:pt x="790" y="1327"/>
                    <a:pt x="615" y="1206"/>
                    <a:pt x="545" y="1023"/>
                  </a:cubicBezTo>
                  <a:cubicBezTo>
                    <a:pt x="455" y="782"/>
                    <a:pt x="563" y="514"/>
                    <a:pt x="794" y="434"/>
                  </a:cubicBezTo>
                  <a:cubicBezTo>
                    <a:pt x="841" y="415"/>
                    <a:pt x="890" y="406"/>
                    <a:pt x="940" y="406"/>
                  </a:cubicBezTo>
                  <a:close/>
                  <a:moveTo>
                    <a:pt x="931" y="0"/>
                  </a:moveTo>
                  <a:cubicBezTo>
                    <a:pt x="837" y="0"/>
                    <a:pt x="743" y="16"/>
                    <a:pt x="652" y="51"/>
                  </a:cubicBezTo>
                  <a:cubicBezTo>
                    <a:pt x="215" y="211"/>
                    <a:pt x="0" y="711"/>
                    <a:pt x="161" y="1157"/>
                  </a:cubicBezTo>
                  <a:cubicBezTo>
                    <a:pt x="295" y="1514"/>
                    <a:pt x="625" y="1728"/>
                    <a:pt x="973" y="1728"/>
                  </a:cubicBezTo>
                  <a:cubicBezTo>
                    <a:pt x="1062" y="1728"/>
                    <a:pt x="1160" y="1719"/>
                    <a:pt x="1258" y="1683"/>
                  </a:cubicBezTo>
                  <a:cubicBezTo>
                    <a:pt x="1472" y="1603"/>
                    <a:pt x="1642" y="1442"/>
                    <a:pt x="1731" y="1228"/>
                  </a:cubicBezTo>
                  <a:cubicBezTo>
                    <a:pt x="1820" y="1023"/>
                    <a:pt x="1829" y="791"/>
                    <a:pt x="1749" y="568"/>
                  </a:cubicBezTo>
                  <a:cubicBezTo>
                    <a:pt x="1669" y="354"/>
                    <a:pt x="1508" y="184"/>
                    <a:pt x="1303" y="86"/>
                  </a:cubicBezTo>
                  <a:cubicBezTo>
                    <a:pt x="1185" y="30"/>
                    <a:pt x="1058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8"/>
            <p:cNvSpPr/>
            <p:nvPr/>
          </p:nvSpPr>
          <p:spPr>
            <a:xfrm>
              <a:off x="1101162" y="2736506"/>
              <a:ext cx="36846" cy="35459"/>
            </a:xfrm>
            <a:custGeom>
              <a:avLst/>
              <a:gdLst/>
              <a:ahLst/>
              <a:cxnLst/>
              <a:rect l="l" t="t" r="r" b="b"/>
              <a:pathLst>
                <a:path w="1196" h="1151" extrusionOk="0">
                  <a:moveTo>
                    <a:pt x="598" y="401"/>
                  </a:moveTo>
                  <a:cubicBezTo>
                    <a:pt x="669" y="401"/>
                    <a:pt x="741" y="446"/>
                    <a:pt x="768" y="517"/>
                  </a:cubicBezTo>
                  <a:cubicBezTo>
                    <a:pt x="777" y="561"/>
                    <a:pt x="777" y="606"/>
                    <a:pt x="759" y="642"/>
                  </a:cubicBezTo>
                  <a:cubicBezTo>
                    <a:pt x="741" y="686"/>
                    <a:pt x="705" y="722"/>
                    <a:pt x="661" y="740"/>
                  </a:cubicBezTo>
                  <a:cubicBezTo>
                    <a:pt x="644" y="747"/>
                    <a:pt x="626" y="750"/>
                    <a:pt x="609" y="750"/>
                  </a:cubicBezTo>
                  <a:cubicBezTo>
                    <a:pt x="582" y="750"/>
                    <a:pt x="554" y="742"/>
                    <a:pt x="527" y="731"/>
                  </a:cubicBezTo>
                  <a:cubicBezTo>
                    <a:pt x="482" y="713"/>
                    <a:pt x="455" y="677"/>
                    <a:pt x="438" y="633"/>
                  </a:cubicBezTo>
                  <a:cubicBezTo>
                    <a:pt x="420" y="597"/>
                    <a:pt x="420" y="544"/>
                    <a:pt x="438" y="508"/>
                  </a:cubicBezTo>
                  <a:cubicBezTo>
                    <a:pt x="464" y="463"/>
                    <a:pt x="500" y="428"/>
                    <a:pt x="545" y="410"/>
                  </a:cubicBezTo>
                  <a:cubicBezTo>
                    <a:pt x="562" y="410"/>
                    <a:pt x="580" y="401"/>
                    <a:pt x="598" y="401"/>
                  </a:cubicBezTo>
                  <a:close/>
                  <a:moveTo>
                    <a:pt x="597" y="1"/>
                  </a:moveTo>
                  <a:cubicBezTo>
                    <a:pt x="532" y="1"/>
                    <a:pt x="466" y="12"/>
                    <a:pt x="402" y="35"/>
                  </a:cubicBezTo>
                  <a:cubicBezTo>
                    <a:pt x="259" y="89"/>
                    <a:pt x="143" y="196"/>
                    <a:pt x="72" y="338"/>
                  </a:cubicBezTo>
                  <a:cubicBezTo>
                    <a:pt x="9" y="472"/>
                    <a:pt x="0" y="633"/>
                    <a:pt x="54" y="776"/>
                  </a:cubicBezTo>
                  <a:cubicBezTo>
                    <a:pt x="107" y="918"/>
                    <a:pt x="214" y="1034"/>
                    <a:pt x="357" y="1097"/>
                  </a:cubicBezTo>
                  <a:cubicBezTo>
                    <a:pt x="438" y="1132"/>
                    <a:pt x="518" y="1150"/>
                    <a:pt x="598" y="1150"/>
                  </a:cubicBezTo>
                  <a:cubicBezTo>
                    <a:pt x="669" y="1150"/>
                    <a:pt x="732" y="1141"/>
                    <a:pt x="803" y="1115"/>
                  </a:cubicBezTo>
                  <a:cubicBezTo>
                    <a:pt x="946" y="1061"/>
                    <a:pt x="1062" y="954"/>
                    <a:pt x="1124" y="811"/>
                  </a:cubicBezTo>
                  <a:cubicBezTo>
                    <a:pt x="1196" y="677"/>
                    <a:pt x="1196" y="517"/>
                    <a:pt x="1142" y="374"/>
                  </a:cubicBezTo>
                  <a:cubicBezTo>
                    <a:pt x="1059" y="144"/>
                    <a:pt x="833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8"/>
            <p:cNvSpPr/>
            <p:nvPr/>
          </p:nvSpPr>
          <p:spPr>
            <a:xfrm>
              <a:off x="1442509" y="2328831"/>
              <a:ext cx="41806" cy="44887"/>
            </a:xfrm>
            <a:custGeom>
              <a:avLst/>
              <a:gdLst/>
              <a:ahLst/>
              <a:cxnLst/>
              <a:rect l="l" t="t" r="r" b="b"/>
              <a:pathLst>
                <a:path w="1357" h="1457" extrusionOk="0">
                  <a:moveTo>
                    <a:pt x="1120" y="1"/>
                  </a:moveTo>
                  <a:cubicBezTo>
                    <a:pt x="1098" y="1"/>
                    <a:pt x="1075" y="4"/>
                    <a:pt x="1053" y="12"/>
                  </a:cubicBezTo>
                  <a:cubicBezTo>
                    <a:pt x="527" y="208"/>
                    <a:pt x="143" y="654"/>
                    <a:pt x="27" y="1207"/>
                  </a:cubicBezTo>
                  <a:cubicBezTo>
                    <a:pt x="0" y="1323"/>
                    <a:pt x="72" y="1430"/>
                    <a:pt x="179" y="1448"/>
                  </a:cubicBezTo>
                  <a:cubicBezTo>
                    <a:pt x="197" y="1457"/>
                    <a:pt x="214" y="1457"/>
                    <a:pt x="223" y="1457"/>
                  </a:cubicBezTo>
                  <a:cubicBezTo>
                    <a:pt x="321" y="1457"/>
                    <a:pt x="402" y="1385"/>
                    <a:pt x="420" y="1296"/>
                  </a:cubicBezTo>
                  <a:cubicBezTo>
                    <a:pt x="509" y="877"/>
                    <a:pt x="794" y="538"/>
                    <a:pt x="1196" y="395"/>
                  </a:cubicBezTo>
                  <a:cubicBezTo>
                    <a:pt x="1303" y="359"/>
                    <a:pt x="1356" y="235"/>
                    <a:pt x="1312" y="136"/>
                  </a:cubicBezTo>
                  <a:cubicBezTo>
                    <a:pt x="1283" y="52"/>
                    <a:pt x="1205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8"/>
            <p:cNvSpPr/>
            <p:nvPr/>
          </p:nvSpPr>
          <p:spPr>
            <a:xfrm>
              <a:off x="1510933" y="2565740"/>
              <a:ext cx="21750" cy="33087"/>
            </a:xfrm>
            <a:custGeom>
              <a:avLst/>
              <a:gdLst/>
              <a:ahLst/>
              <a:cxnLst/>
              <a:rect l="l" t="t" r="r" b="b"/>
              <a:pathLst>
                <a:path w="706" h="1074" extrusionOk="0">
                  <a:moveTo>
                    <a:pt x="229" y="0"/>
                  </a:moveTo>
                  <a:cubicBezTo>
                    <a:pt x="206" y="0"/>
                    <a:pt x="184" y="4"/>
                    <a:pt x="161" y="11"/>
                  </a:cubicBezTo>
                  <a:cubicBezTo>
                    <a:pt x="54" y="56"/>
                    <a:pt x="1" y="172"/>
                    <a:pt x="45" y="279"/>
                  </a:cubicBezTo>
                  <a:lnTo>
                    <a:pt x="286" y="939"/>
                  </a:lnTo>
                  <a:cubicBezTo>
                    <a:pt x="322" y="1020"/>
                    <a:pt x="393" y="1073"/>
                    <a:pt x="482" y="1073"/>
                  </a:cubicBezTo>
                  <a:cubicBezTo>
                    <a:pt x="500" y="1073"/>
                    <a:pt x="527" y="1073"/>
                    <a:pt x="545" y="1064"/>
                  </a:cubicBezTo>
                  <a:cubicBezTo>
                    <a:pt x="652" y="1020"/>
                    <a:pt x="705" y="904"/>
                    <a:pt x="670" y="796"/>
                  </a:cubicBezTo>
                  <a:lnTo>
                    <a:pt x="420" y="136"/>
                  </a:lnTo>
                  <a:cubicBezTo>
                    <a:pt x="392" y="52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8"/>
            <p:cNvSpPr/>
            <p:nvPr/>
          </p:nvSpPr>
          <p:spPr>
            <a:xfrm>
              <a:off x="1450735" y="2403323"/>
              <a:ext cx="64357" cy="147660"/>
            </a:xfrm>
            <a:custGeom>
              <a:avLst/>
              <a:gdLst/>
              <a:ahLst/>
              <a:cxnLst/>
              <a:rect l="l" t="t" r="r" b="b"/>
              <a:pathLst>
                <a:path w="2089" h="4793" extrusionOk="0">
                  <a:moveTo>
                    <a:pt x="229" y="0"/>
                  </a:moveTo>
                  <a:cubicBezTo>
                    <a:pt x="207" y="0"/>
                    <a:pt x="184" y="4"/>
                    <a:pt x="162" y="11"/>
                  </a:cubicBezTo>
                  <a:cubicBezTo>
                    <a:pt x="54" y="56"/>
                    <a:pt x="1" y="172"/>
                    <a:pt x="46" y="279"/>
                  </a:cubicBezTo>
                  <a:lnTo>
                    <a:pt x="1669" y="4659"/>
                  </a:lnTo>
                  <a:cubicBezTo>
                    <a:pt x="1696" y="4739"/>
                    <a:pt x="1776" y="4793"/>
                    <a:pt x="1857" y="4793"/>
                  </a:cubicBezTo>
                  <a:cubicBezTo>
                    <a:pt x="1883" y="4793"/>
                    <a:pt x="1901" y="4784"/>
                    <a:pt x="1928" y="4775"/>
                  </a:cubicBezTo>
                  <a:cubicBezTo>
                    <a:pt x="2035" y="4739"/>
                    <a:pt x="2088" y="4623"/>
                    <a:pt x="2044" y="4516"/>
                  </a:cubicBezTo>
                  <a:lnTo>
                    <a:pt x="420" y="136"/>
                  </a:lnTo>
                  <a:cubicBezTo>
                    <a:pt x="392" y="51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8"/>
            <p:cNvSpPr/>
            <p:nvPr/>
          </p:nvSpPr>
          <p:spPr>
            <a:xfrm>
              <a:off x="850512" y="2621594"/>
              <a:ext cx="48121" cy="57456"/>
            </a:xfrm>
            <a:custGeom>
              <a:avLst/>
              <a:gdLst/>
              <a:ahLst/>
              <a:cxnLst/>
              <a:rect l="l" t="t" r="r" b="b"/>
              <a:pathLst>
                <a:path w="1562" h="1865" extrusionOk="0">
                  <a:moveTo>
                    <a:pt x="777" y="411"/>
                  </a:moveTo>
                  <a:cubicBezTo>
                    <a:pt x="982" y="411"/>
                    <a:pt x="1151" y="580"/>
                    <a:pt x="1151" y="786"/>
                  </a:cubicBezTo>
                  <a:lnTo>
                    <a:pt x="1151" y="1089"/>
                  </a:lnTo>
                  <a:cubicBezTo>
                    <a:pt x="1151" y="1294"/>
                    <a:pt x="982" y="1464"/>
                    <a:pt x="777" y="1464"/>
                  </a:cubicBezTo>
                  <a:cubicBezTo>
                    <a:pt x="571" y="1464"/>
                    <a:pt x="402" y="1294"/>
                    <a:pt x="402" y="1089"/>
                  </a:cubicBezTo>
                  <a:lnTo>
                    <a:pt x="402" y="786"/>
                  </a:lnTo>
                  <a:cubicBezTo>
                    <a:pt x="402" y="580"/>
                    <a:pt x="571" y="411"/>
                    <a:pt x="777" y="411"/>
                  </a:cubicBezTo>
                  <a:close/>
                  <a:moveTo>
                    <a:pt x="777" y="0"/>
                  </a:moveTo>
                  <a:cubicBezTo>
                    <a:pt x="348" y="0"/>
                    <a:pt x="0" y="357"/>
                    <a:pt x="0" y="786"/>
                  </a:cubicBezTo>
                  <a:lnTo>
                    <a:pt x="0" y="1089"/>
                  </a:lnTo>
                  <a:cubicBezTo>
                    <a:pt x="0" y="1517"/>
                    <a:pt x="348" y="1865"/>
                    <a:pt x="777" y="1865"/>
                  </a:cubicBezTo>
                  <a:cubicBezTo>
                    <a:pt x="1205" y="1865"/>
                    <a:pt x="1562" y="1517"/>
                    <a:pt x="1562" y="1089"/>
                  </a:cubicBezTo>
                  <a:lnTo>
                    <a:pt x="1562" y="786"/>
                  </a:lnTo>
                  <a:cubicBezTo>
                    <a:pt x="1562" y="357"/>
                    <a:pt x="1205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8"/>
            <p:cNvSpPr/>
            <p:nvPr/>
          </p:nvSpPr>
          <p:spPr>
            <a:xfrm>
              <a:off x="1360592" y="2345005"/>
              <a:ext cx="39064" cy="34504"/>
            </a:xfrm>
            <a:custGeom>
              <a:avLst/>
              <a:gdLst/>
              <a:ahLst/>
              <a:cxnLst/>
              <a:rect l="l" t="t" r="r" b="b"/>
              <a:pathLst>
                <a:path w="1268" h="1120" extrusionOk="0">
                  <a:moveTo>
                    <a:pt x="1047" y="0"/>
                  </a:moveTo>
                  <a:cubicBezTo>
                    <a:pt x="1000" y="0"/>
                    <a:pt x="951" y="16"/>
                    <a:pt x="911" y="49"/>
                  </a:cubicBezTo>
                  <a:lnTo>
                    <a:pt x="90" y="762"/>
                  </a:lnTo>
                  <a:cubicBezTo>
                    <a:pt x="10" y="834"/>
                    <a:pt x="1" y="967"/>
                    <a:pt x="72" y="1048"/>
                  </a:cubicBezTo>
                  <a:cubicBezTo>
                    <a:pt x="108" y="1092"/>
                    <a:pt x="170" y="1119"/>
                    <a:pt x="224" y="1119"/>
                  </a:cubicBezTo>
                  <a:cubicBezTo>
                    <a:pt x="268" y="1119"/>
                    <a:pt x="322" y="1101"/>
                    <a:pt x="358" y="1066"/>
                  </a:cubicBezTo>
                  <a:lnTo>
                    <a:pt x="1178" y="352"/>
                  </a:lnTo>
                  <a:cubicBezTo>
                    <a:pt x="1259" y="281"/>
                    <a:pt x="1268" y="156"/>
                    <a:pt x="1196" y="66"/>
                  </a:cubicBezTo>
                  <a:cubicBezTo>
                    <a:pt x="1157" y="23"/>
                    <a:pt x="1103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8"/>
            <p:cNvSpPr/>
            <p:nvPr/>
          </p:nvSpPr>
          <p:spPr>
            <a:xfrm>
              <a:off x="1289427" y="2381296"/>
              <a:ext cx="68454" cy="59767"/>
            </a:xfrm>
            <a:custGeom>
              <a:avLst/>
              <a:gdLst/>
              <a:ahLst/>
              <a:cxnLst/>
              <a:rect l="l" t="t" r="r" b="b"/>
              <a:pathLst>
                <a:path w="2222" h="1940" extrusionOk="0">
                  <a:moveTo>
                    <a:pt x="1990" y="1"/>
                  </a:moveTo>
                  <a:cubicBezTo>
                    <a:pt x="1945" y="1"/>
                    <a:pt x="1900" y="16"/>
                    <a:pt x="1865" y="48"/>
                  </a:cubicBezTo>
                  <a:lnTo>
                    <a:pt x="90" y="1591"/>
                  </a:lnTo>
                  <a:cubicBezTo>
                    <a:pt x="9" y="1663"/>
                    <a:pt x="0" y="1788"/>
                    <a:pt x="72" y="1877"/>
                  </a:cubicBezTo>
                  <a:cubicBezTo>
                    <a:pt x="107" y="1922"/>
                    <a:pt x="170" y="1939"/>
                    <a:pt x="223" y="1939"/>
                  </a:cubicBezTo>
                  <a:cubicBezTo>
                    <a:pt x="268" y="1939"/>
                    <a:pt x="313" y="1930"/>
                    <a:pt x="357" y="1895"/>
                  </a:cubicBezTo>
                  <a:lnTo>
                    <a:pt x="2124" y="360"/>
                  </a:lnTo>
                  <a:cubicBezTo>
                    <a:pt x="2213" y="280"/>
                    <a:pt x="2222" y="155"/>
                    <a:pt x="2150" y="75"/>
                  </a:cubicBezTo>
                  <a:cubicBezTo>
                    <a:pt x="2106" y="25"/>
                    <a:pt x="2047" y="1"/>
                    <a:pt x="1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8"/>
            <p:cNvSpPr/>
            <p:nvPr/>
          </p:nvSpPr>
          <p:spPr>
            <a:xfrm>
              <a:off x="1043429" y="2534902"/>
              <a:ext cx="137463" cy="119441"/>
            </a:xfrm>
            <a:custGeom>
              <a:avLst/>
              <a:gdLst/>
              <a:ahLst/>
              <a:cxnLst/>
              <a:rect l="l" t="t" r="r" b="b"/>
              <a:pathLst>
                <a:path w="4462" h="3877" extrusionOk="0">
                  <a:moveTo>
                    <a:pt x="4237" y="1"/>
                  </a:moveTo>
                  <a:cubicBezTo>
                    <a:pt x="4189" y="1"/>
                    <a:pt x="4141" y="16"/>
                    <a:pt x="4105" y="49"/>
                  </a:cubicBezTo>
                  <a:lnTo>
                    <a:pt x="99" y="3519"/>
                  </a:lnTo>
                  <a:cubicBezTo>
                    <a:pt x="10" y="3591"/>
                    <a:pt x="1" y="3724"/>
                    <a:pt x="81" y="3805"/>
                  </a:cubicBezTo>
                  <a:cubicBezTo>
                    <a:pt x="117" y="3849"/>
                    <a:pt x="170" y="3876"/>
                    <a:pt x="233" y="3876"/>
                  </a:cubicBezTo>
                  <a:cubicBezTo>
                    <a:pt x="278" y="3876"/>
                    <a:pt x="322" y="3858"/>
                    <a:pt x="367" y="3823"/>
                  </a:cubicBezTo>
                  <a:lnTo>
                    <a:pt x="4372" y="352"/>
                  </a:lnTo>
                  <a:cubicBezTo>
                    <a:pt x="4453" y="281"/>
                    <a:pt x="4461" y="156"/>
                    <a:pt x="4390" y="67"/>
                  </a:cubicBezTo>
                  <a:cubicBezTo>
                    <a:pt x="4351" y="23"/>
                    <a:pt x="4294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8"/>
            <p:cNvSpPr/>
            <p:nvPr/>
          </p:nvSpPr>
          <p:spPr>
            <a:xfrm>
              <a:off x="982430" y="2868393"/>
              <a:ext cx="313898" cy="12385"/>
            </a:xfrm>
            <a:custGeom>
              <a:avLst/>
              <a:gdLst/>
              <a:ahLst/>
              <a:cxnLst/>
              <a:rect l="l" t="t" r="r" b="b"/>
              <a:pathLst>
                <a:path w="10189" h="402" extrusionOk="0">
                  <a:moveTo>
                    <a:pt x="206" y="1"/>
                  </a:moveTo>
                  <a:cubicBezTo>
                    <a:pt x="90" y="1"/>
                    <a:pt x="0" y="90"/>
                    <a:pt x="0" y="197"/>
                  </a:cubicBezTo>
                  <a:cubicBezTo>
                    <a:pt x="0" y="313"/>
                    <a:pt x="90" y="402"/>
                    <a:pt x="206" y="402"/>
                  </a:cubicBezTo>
                  <a:lnTo>
                    <a:pt x="9983" y="402"/>
                  </a:lnTo>
                  <a:cubicBezTo>
                    <a:pt x="10099" y="402"/>
                    <a:pt x="10188" y="313"/>
                    <a:pt x="10188" y="197"/>
                  </a:cubicBezTo>
                  <a:cubicBezTo>
                    <a:pt x="10188" y="90"/>
                    <a:pt x="10099" y="1"/>
                    <a:pt x="9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8"/>
            <p:cNvSpPr/>
            <p:nvPr/>
          </p:nvSpPr>
          <p:spPr>
            <a:xfrm>
              <a:off x="903286" y="2868393"/>
              <a:ext cx="57456" cy="12385"/>
            </a:xfrm>
            <a:custGeom>
              <a:avLst/>
              <a:gdLst/>
              <a:ahLst/>
              <a:cxnLst/>
              <a:rect l="l" t="t" r="r" b="b"/>
              <a:pathLst>
                <a:path w="1865" h="402" extrusionOk="0">
                  <a:moveTo>
                    <a:pt x="205" y="1"/>
                  </a:moveTo>
                  <a:cubicBezTo>
                    <a:pt x="98" y="1"/>
                    <a:pt x="0" y="90"/>
                    <a:pt x="0" y="197"/>
                  </a:cubicBezTo>
                  <a:cubicBezTo>
                    <a:pt x="0" y="313"/>
                    <a:pt x="98" y="402"/>
                    <a:pt x="205" y="402"/>
                  </a:cubicBezTo>
                  <a:lnTo>
                    <a:pt x="1668" y="402"/>
                  </a:lnTo>
                  <a:cubicBezTo>
                    <a:pt x="1776" y="402"/>
                    <a:pt x="1865" y="313"/>
                    <a:pt x="1865" y="197"/>
                  </a:cubicBezTo>
                  <a:cubicBezTo>
                    <a:pt x="1865" y="90"/>
                    <a:pt x="1776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8"/>
            <p:cNvSpPr/>
            <p:nvPr/>
          </p:nvSpPr>
          <p:spPr>
            <a:xfrm>
              <a:off x="1200362" y="2474119"/>
              <a:ext cx="239960" cy="216515"/>
            </a:xfrm>
            <a:custGeom>
              <a:avLst/>
              <a:gdLst/>
              <a:ahLst/>
              <a:cxnLst/>
              <a:rect l="l" t="t" r="r" b="b"/>
              <a:pathLst>
                <a:path w="7789" h="7028" extrusionOk="0">
                  <a:moveTo>
                    <a:pt x="3838" y="1"/>
                  </a:moveTo>
                  <a:cubicBezTo>
                    <a:pt x="3449" y="1"/>
                    <a:pt x="3054" y="68"/>
                    <a:pt x="2668" y="211"/>
                  </a:cubicBezTo>
                  <a:cubicBezTo>
                    <a:pt x="893" y="862"/>
                    <a:pt x="1" y="2878"/>
                    <a:pt x="679" y="4707"/>
                  </a:cubicBezTo>
                  <a:cubicBezTo>
                    <a:pt x="1205" y="6137"/>
                    <a:pt x="2545" y="7027"/>
                    <a:pt x="3961" y="7027"/>
                  </a:cubicBezTo>
                  <a:cubicBezTo>
                    <a:pt x="4347" y="7027"/>
                    <a:pt x="4739" y="6961"/>
                    <a:pt x="5122" y="6821"/>
                  </a:cubicBezTo>
                  <a:cubicBezTo>
                    <a:pt x="6897" y="6161"/>
                    <a:pt x="7789" y="4145"/>
                    <a:pt x="7111" y="2316"/>
                  </a:cubicBezTo>
                  <a:cubicBezTo>
                    <a:pt x="6580" y="890"/>
                    <a:pt x="5248" y="1"/>
                    <a:pt x="3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8"/>
            <p:cNvSpPr/>
            <p:nvPr/>
          </p:nvSpPr>
          <p:spPr>
            <a:xfrm>
              <a:off x="1330370" y="2534902"/>
              <a:ext cx="54714" cy="49754"/>
            </a:xfrm>
            <a:custGeom>
              <a:avLst/>
              <a:gdLst/>
              <a:ahLst/>
              <a:cxnLst/>
              <a:rect l="l" t="t" r="r" b="b"/>
              <a:pathLst>
                <a:path w="1776" h="1615" extrusionOk="0">
                  <a:moveTo>
                    <a:pt x="873" y="0"/>
                  </a:moveTo>
                  <a:cubicBezTo>
                    <a:pt x="784" y="0"/>
                    <a:pt x="694" y="16"/>
                    <a:pt x="607" y="49"/>
                  </a:cubicBezTo>
                  <a:cubicBezTo>
                    <a:pt x="197" y="192"/>
                    <a:pt x="1" y="656"/>
                    <a:pt x="152" y="1075"/>
                  </a:cubicBezTo>
                  <a:cubicBezTo>
                    <a:pt x="278" y="1410"/>
                    <a:pt x="584" y="1614"/>
                    <a:pt x="904" y="1614"/>
                  </a:cubicBezTo>
                  <a:cubicBezTo>
                    <a:pt x="992" y="1614"/>
                    <a:pt x="1082" y="1598"/>
                    <a:pt x="1169" y="1566"/>
                  </a:cubicBezTo>
                  <a:cubicBezTo>
                    <a:pt x="1571" y="1423"/>
                    <a:pt x="1776" y="959"/>
                    <a:pt x="1624" y="540"/>
                  </a:cubicBezTo>
                  <a:cubicBezTo>
                    <a:pt x="1498" y="204"/>
                    <a:pt x="1192" y="0"/>
                    <a:pt x="87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8"/>
            <p:cNvSpPr/>
            <p:nvPr/>
          </p:nvSpPr>
          <p:spPr>
            <a:xfrm>
              <a:off x="1299316" y="2615649"/>
              <a:ext cx="45934" cy="40235"/>
            </a:xfrm>
            <a:custGeom>
              <a:avLst/>
              <a:gdLst/>
              <a:ahLst/>
              <a:cxnLst/>
              <a:rect l="l" t="t" r="r" b="b"/>
              <a:pathLst>
                <a:path w="1491" h="1306" extrusionOk="0">
                  <a:moveTo>
                    <a:pt x="751" y="1"/>
                  </a:moveTo>
                  <a:cubicBezTo>
                    <a:pt x="674" y="1"/>
                    <a:pt x="595" y="14"/>
                    <a:pt x="518" y="42"/>
                  </a:cubicBezTo>
                  <a:cubicBezTo>
                    <a:pt x="179" y="167"/>
                    <a:pt x="0" y="550"/>
                    <a:pt x="125" y="880"/>
                  </a:cubicBezTo>
                  <a:cubicBezTo>
                    <a:pt x="222" y="1144"/>
                    <a:pt x="476" y="1305"/>
                    <a:pt x="743" y="1305"/>
                  </a:cubicBezTo>
                  <a:cubicBezTo>
                    <a:pt x="820" y="1305"/>
                    <a:pt x="897" y="1292"/>
                    <a:pt x="973" y="1264"/>
                  </a:cubicBezTo>
                  <a:cubicBezTo>
                    <a:pt x="1312" y="1139"/>
                    <a:pt x="1490" y="764"/>
                    <a:pt x="1365" y="425"/>
                  </a:cubicBezTo>
                  <a:cubicBezTo>
                    <a:pt x="1268" y="162"/>
                    <a:pt x="1020" y="1"/>
                    <a:pt x="75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8"/>
            <p:cNvSpPr/>
            <p:nvPr/>
          </p:nvSpPr>
          <p:spPr>
            <a:xfrm>
              <a:off x="1248206" y="2537089"/>
              <a:ext cx="54991" cy="49200"/>
            </a:xfrm>
            <a:custGeom>
              <a:avLst/>
              <a:gdLst/>
              <a:ahLst/>
              <a:cxnLst/>
              <a:rect l="l" t="t" r="r" b="b"/>
              <a:pathLst>
                <a:path w="1785" h="1597" extrusionOk="0">
                  <a:moveTo>
                    <a:pt x="887" y="1"/>
                  </a:moveTo>
                  <a:cubicBezTo>
                    <a:pt x="797" y="1"/>
                    <a:pt x="705" y="16"/>
                    <a:pt x="616" y="49"/>
                  </a:cubicBezTo>
                  <a:cubicBezTo>
                    <a:pt x="205" y="201"/>
                    <a:pt x="0" y="656"/>
                    <a:pt x="152" y="1066"/>
                  </a:cubicBezTo>
                  <a:cubicBezTo>
                    <a:pt x="270" y="1394"/>
                    <a:pt x="575" y="1597"/>
                    <a:pt x="898" y="1597"/>
                  </a:cubicBezTo>
                  <a:cubicBezTo>
                    <a:pt x="988" y="1597"/>
                    <a:pt x="1079" y="1581"/>
                    <a:pt x="1169" y="1548"/>
                  </a:cubicBezTo>
                  <a:cubicBezTo>
                    <a:pt x="1579" y="1396"/>
                    <a:pt x="1784" y="933"/>
                    <a:pt x="1633" y="522"/>
                  </a:cubicBezTo>
                  <a:cubicBezTo>
                    <a:pt x="1514" y="201"/>
                    <a:pt x="1210" y="1"/>
                    <a:pt x="88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8"/>
            <p:cNvSpPr/>
            <p:nvPr/>
          </p:nvSpPr>
          <p:spPr>
            <a:xfrm>
              <a:off x="1204768" y="2467773"/>
              <a:ext cx="242424" cy="229146"/>
            </a:xfrm>
            <a:custGeom>
              <a:avLst/>
              <a:gdLst/>
              <a:ahLst/>
              <a:cxnLst/>
              <a:rect l="l" t="t" r="r" b="b"/>
              <a:pathLst>
                <a:path w="7869" h="7438" extrusionOk="0">
                  <a:moveTo>
                    <a:pt x="3685" y="408"/>
                  </a:moveTo>
                  <a:cubicBezTo>
                    <a:pt x="5014" y="408"/>
                    <a:pt x="6281" y="1247"/>
                    <a:pt x="6781" y="2594"/>
                  </a:cubicBezTo>
                  <a:cubicBezTo>
                    <a:pt x="7414" y="4315"/>
                    <a:pt x="6575" y="6216"/>
                    <a:pt x="4907" y="6831"/>
                  </a:cubicBezTo>
                  <a:cubicBezTo>
                    <a:pt x="4549" y="6965"/>
                    <a:pt x="4177" y="7031"/>
                    <a:pt x="3806" y="7031"/>
                  </a:cubicBezTo>
                  <a:cubicBezTo>
                    <a:pt x="3336" y="7031"/>
                    <a:pt x="2866" y="6925"/>
                    <a:pt x="2427" y="6715"/>
                  </a:cubicBezTo>
                  <a:cubicBezTo>
                    <a:pt x="1633" y="6341"/>
                    <a:pt x="1027" y="5671"/>
                    <a:pt x="723" y="4842"/>
                  </a:cubicBezTo>
                  <a:cubicBezTo>
                    <a:pt x="411" y="4003"/>
                    <a:pt x="438" y="3111"/>
                    <a:pt x="795" y="2308"/>
                  </a:cubicBezTo>
                  <a:cubicBezTo>
                    <a:pt x="1151" y="1505"/>
                    <a:pt x="1794" y="899"/>
                    <a:pt x="2597" y="604"/>
                  </a:cubicBezTo>
                  <a:cubicBezTo>
                    <a:pt x="2953" y="471"/>
                    <a:pt x="3328" y="408"/>
                    <a:pt x="3685" y="408"/>
                  </a:cubicBezTo>
                  <a:close/>
                  <a:moveTo>
                    <a:pt x="3682" y="0"/>
                  </a:moveTo>
                  <a:cubicBezTo>
                    <a:pt x="3273" y="0"/>
                    <a:pt x="2858" y="71"/>
                    <a:pt x="2454" y="221"/>
                  </a:cubicBezTo>
                  <a:cubicBezTo>
                    <a:pt x="1544" y="560"/>
                    <a:pt x="821" y="1238"/>
                    <a:pt x="429" y="2139"/>
                  </a:cubicBezTo>
                  <a:cubicBezTo>
                    <a:pt x="27" y="3040"/>
                    <a:pt x="1" y="4048"/>
                    <a:pt x="340" y="4985"/>
                  </a:cubicBezTo>
                  <a:cubicBezTo>
                    <a:pt x="688" y="5912"/>
                    <a:pt x="1366" y="6662"/>
                    <a:pt x="2258" y="7081"/>
                  </a:cubicBezTo>
                  <a:cubicBezTo>
                    <a:pt x="2748" y="7313"/>
                    <a:pt x="3275" y="7438"/>
                    <a:pt x="3810" y="7438"/>
                  </a:cubicBezTo>
                  <a:cubicBezTo>
                    <a:pt x="4229" y="7438"/>
                    <a:pt x="4640" y="7358"/>
                    <a:pt x="5041" y="7215"/>
                  </a:cubicBezTo>
                  <a:cubicBezTo>
                    <a:pt x="6923" y="6519"/>
                    <a:pt x="7869" y="4387"/>
                    <a:pt x="7155" y="2460"/>
                  </a:cubicBezTo>
                  <a:cubicBezTo>
                    <a:pt x="6595" y="947"/>
                    <a:pt x="5177" y="0"/>
                    <a:pt x="3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8"/>
            <p:cNvSpPr/>
            <p:nvPr/>
          </p:nvSpPr>
          <p:spPr>
            <a:xfrm>
              <a:off x="1326519" y="2528556"/>
              <a:ext cx="62416" cy="62293"/>
            </a:xfrm>
            <a:custGeom>
              <a:avLst/>
              <a:gdLst/>
              <a:ahLst/>
              <a:cxnLst/>
              <a:rect l="l" t="t" r="r" b="b"/>
              <a:pathLst>
                <a:path w="2026" h="2022" extrusionOk="0">
                  <a:moveTo>
                    <a:pt x="996" y="406"/>
                  </a:moveTo>
                  <a:cubicBezTo>
                    <a:pt x="1233" y="406"/>
                    <a:pt x="1462" y="565"/>
                    <a:pt x="1553" y="817"/>
                  </a:cubicBezTo>
                  <a:cubicBezTo>
                    <a:pt x="1615" y="969"/>
                    <a:pt x="1606" y="1129"/>
                    <a:pt x="1544" y="1281"/>
                  </a:cubicBezTo>
                  <a:cubicBezTo>
                    <a:pt x="1482" y="1424"/>
                    <a:pt x="1366" y="1531"/>
                    <a:pt x="1223" y="1584"/>
                  </a:cubicBezTo>
                  <a:cubicBezTo>
                    <a:pt x="1160" y="1608"/>
                    <a:pt x="1093" y="1619"/>
                    <a:pt x="1027" y="1619"/>
                  </a:cubicBezTo>
                  <a:cubicBezTo>
                    <a:pt x="943" y="1619"/>
                    <a:pt x="860" y="1601"/>
                    <a:pt x="786" y="1566"/>
                  </a:cubicBezTo>
                  <a:cubicBezTo>
                    <a:pt x="634" y="1495"/>
                    <a:pt x="527" y="1370"/>
                    <a:pt x="473" y="1218"/>
                  </a:cubicBezTo>
                  <a:cubicBezTo>
                    <a:pt x="411" y="1058"/>
                    <a:pt x="420" y="897"/>
                    <a:pt x="482" y="746"/>
                  </a:cubicBezTo>
                  <a:cubicBezTo>
                    <a:pt x="545" y="603"/>
                    <a:pt x="661" y="496"/>
                    <a:pt x="804" y="442"/>
                  </a:cubicBezTo>
                  <a:cubicBezTo>
                    <a:pt x="866" y="418"/>
                    <a:pt x="931" y="406"/>
                    <a:pt x="996" y="406"/>
                  </a:cubicBezTo>
                  <a:close/>
                  <a:moveTo>
                    <a:pt x="989" y="0"/>
                  </a:moveTo>
                  <a:cubicBezTo>
                    <a:pt x="880" y="0"/>
                    <a:pt x="769" y="19"/>
                    <a:pt x="661" y="59"/>
                  </a:cubicBezTo>
                  <a:cubicBezTo>
                    <a:pt x="411" y="157"/>
                    <a:pt x="215" y="335"/>
                    <a:pt x="108" y="585"/>
                  </a:cubicBezTo>
                  <a:cubicBezTo>
                    <a:pt x="1" y="826"/>
                    <a:pt x="1" y="1102"/>
                    <a:pt x="90" y="1352"/>
                  </a:cubicBezTo>
                  <a:cubicBezTo>
                    <a:pt x="188" y="1611"/>
                    <a:pt x="366" y="1807"/>
                    <a:pt x="607" y="1923"/>
                  </a:cubicBezTo>
                  <a:cubicBezTo>
                    <a:pt x="741" y="1995"/>
                    <a:pt x="884" y="2021"/>
                    <a:pt x="1035" y="2021"/>
                  </a:cubicBezTo>
                  <a:cubicBezTo>
                    <a:pt x="1143" y="2021"/>
                    <a:pt x="1259" y="2003"/>
                    <a:pt x="1366" y="1968"/>
                  </a:cubicBezTo>
                  <a:cubicBezTo>
                    <a:pt x="1615" y="1870"/>
                    <a:pt x="1812" y="1691"/>
                    <a:pt x="1919" y="1441"/>
                  </a:cubicBezTo>
                  <a:cubicBezTo>
                    <a:pt x="2026" y="1201"/>
                    <a:pt x="2026" y="924"/>
                    <a:pt x="1937" y="674"/>
                  </a:cubicBezTo>
                  <a:cubicBezTo>
                    <a:pt x="1782" y="260"/>
                    <a:pt x="1395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8"/>
            <p:cNvSpPr/>
            <p:nvPr/>
          </p:nvSpPr>
          <p:spPr>
            <a:xfrm>
              <a:off x="1292446" y="2609456"/>
              <a:ext cx="57210" cy="52558"/>
            </a:xfrm>
            <a:custGeom>
              <a:avLst/>
              <a:gdLst/>
              <a:ahLst/>
              <a:cxnLst/>
              <a:rect l="l" t="t" r="r" b="b"/>
              <a:pathLst>
                <a:path w="1857" h="1706" extrusionOk="0">
                  <a:moveTo>
                    <a:pt x="973" y="403"/>
                  </a:moveTo>
                  <a:cubicBezTo>
                    <a:pt x="1044" y="403"/>
                    <a:pt x="1107" y="421"/>
                    <a:pt x="1169" y="448"/>
                  </a:cubicBezTo>
                  <a:cubicBezTo>
                    <a:pt x="1276" y="493"/>
                    <a:pt x="1356" y="582"/>
                    <a:pt x="1401" y="698"/>
                  </a:cubicBezTo>
                  <a:cubicBezTo>
                    <a:pt x="1437" y="805"/>
                    <a:pt x="1437" y="930"/>
                    <a:pt x="1383" y="1037"/>
                  </a:cubicBezTo>
                  <a:cubicBezTo>
                    <a:pt x="1330" y="1153"/>
                    <a:pt x="1240" y="1233"/>
                    <a:pt x="1124" y="1278"/>
                  </a:cubicBezTo>
                  <a:cubicBezTo>
                    <a:pt x="1071" y="1298"/>
                    <a:pt x="1016" y="1308"/>
                    <a:pt x="962" y="1308"/>
                  </a:cubicBezTo>
                  <a:cubicBezTo>
                    <a:pt x="779" y="1308"/>
                    <a:pt x="604" y="1198"/>
                    <a:pt x="536" y="1019"/>
                  </a:cubicBezTo>
                  <a:cubicBezTo>
                    <a:pt x="455" y="778"/>
                    <a:pt x="580" y="519"/>
                    <a:pt x="812" y="430"/>
                  </a:cubicBezTo>
                  <a:cubicBezTo>
                    <a:pt x="866" y="412"/>
                    <a:pt x="919" y="403"/>
                    <a:pt x="973" y="403"/>
                  </a:cubicBezTo>
                  <a:close/>
                  <a:moveTo>
                    <a:pt x="980" y="0"/>
                  </a:moveTo>
                  <a:cubicBezTo>
                    <a:pt x="877" y="0"/>
                    <a:pt x="772" y="19"/>
                    <a:pt x="670" y="55"/>
                  </a:cubicBezTo>
                  <a:cubicBezTo>
                    <a:pt x="223" y="216"/>
                    <a:pt x="0" y="716"/>
                    <a:pt x="161" y="1153"/>
                  </a:cubicBezTo>
                  <a:cubicBezTo>
                    <a:pt x="286" y="1501"/>
                    <a:pt x="616" y="1706"/>
                    <a:pt x="964" y="1706"/>
                  </a:cubicBezTo>
                  <a:cubicBezTo>
                    <a:pt x="1062" y="1706"/>
                    <a:pt x="1169" y="1688"/>
                    <a:pt x="1267" y="1652"/>
                  </a:cubicBezTo>
                  <a:cubicBezTo>
                    <a:pt x="1481" y="1572"/>
                    <a:pt x="1651" y="1420"/>
                    <a:pt x="1749" y="1206"/>
                  </a:cubicBezTo>
                  <a:cubicBezTo>
                    <a:pt x="1847" y="1001"/>
                    <a:pt x="1856" y="769"/>
                    <a:pt x="1776" y="555"/>
                  </a:cubicBezTo>
                  <a:cubicBezTo>
                    <a:pt x="1695" y="341"/>
                    <a:pt x="1544" y="171"/>
                    <a:pt x="1330" y="73"/>
                  </a:cubicBezTo>
                  <a:cubicBezTo>
                    <a:pt x="1219" y="25"/>
                    <a:pt x="1101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8"/>
            <p:cNvSpPr/>
            <p:nvPr/>
          </p:nvSpPr>
          <p:spPr>
            <a:xfrm>
              <a:off x="1244078" y="2530835"/>
              <a:ext cx="66267" cy="61646"/>
            </a:xfrm>
            <a:custGeom>
              <a:avLst/>
              <a:gdLst/>
              <a:ahLst/>
              <a:cxnLst/>
              <a:rect l="l" t="t" r="r" b="b"/>
              <a:pathLst>
                <a:path w="2151" h="2001" extrusionOk="0">
                  <a:moveTo>
                    <a:pt x="1017" y="404"/>
                  </a:moveTo>
                  <a:cubicBezTo>
                    <a:pt x="1258" y="404"/>
                    <a:pt x="1490" y="556"/>
                    <a:pt x="1579" y="797"/>
                  </a:cubicBezTo>
                  <a:cubicBezTo>
                    <a:pt x="1686" y="1100"/>
                    <a:pt x="1535" y="1448"/>
                    <a:pt x="1231" y="1555"/>
                  </a:cubicBezTo>
                  <a:cubicBezTo>
                    <a:pt x="1165" y="1580"/>
                    <a:pt x="1095" y="1593"/>
                    <a:pt x="1025" y="1593"/>
                  </a:cubicBezTo>
                  <a:cubicBezTo>
                    <a:pt x="943" y="1593"/>
                    <a:pt x="862" y="1575"/>
                    <a:pt x="785" y="1537"/>
                  </a:cubicBezTo>
                  <a:cubicBezTo>
                    <a:pt x="643" y="1475"/>
                    <a:pt x="536" y="1350"/>
                    <a:pt x="473" y="1207"/>
                  </a:cubicBezTo>
                  <a:cubicBezTo>
                    <a:pt x="420" y="1055"/>
                    <a:pt x="429" y="895"/>
                    <a:pt x="491" y="752"/>
                  </a:cubicBezTo>
                  <a:cubicBezTo>
                    <a:pt x="553" y="609"/>
                    <a:pt x="669" y="493"/>
                    <a:pt x="821" y="440"/>
                  </a:cubicBezTo>
                  <a:cubicBezTo>
                    <a:pt x="884" y="422"/>
                    <a:pt x="955" y="404"/>
                    <a:pt x="1017" y="404"/>
                  </a:cubicBezTo>
                  <a:close/>
                  <a:moveTo>
                    <a:pt x="1028" y="1"/>
                  </a:moveTo>
                  <a:cubicBezTo>
                    <a:pt x="912" y="1"/>
                    <a:pt x="794" y="21"/>
                    <a:pt x="678" y="65"/>
                  </a:cubicBezTo>
                  <a:cubicBezTo>
                    <a:pt x="429" y="154"/>
                    <a:pt x="232" y="342"/>
                    <a:pt x="125" y="582"/>
                  </a:cubicBezTo>
                  <a:cubicBezTo>
                    <a:pt x="9" y="823"/>
                    <a:pt x="0" y="1091"/>
                    <a:pt x="98" y="1341"/>
                  </a:cubicBezTo>
                  <a:cubicBezTo>
                    <a:pt x="188" y="1590"/>
                    <a:pt x="375" y="1796"/>
                    <a:pt x="616" y="1903"/>
                  </a:cubicBezTo>
                  <a:cubicBezTo>
                    <a:pt x="750" y="1965"/>
                    <a:pt x="892" y="2001"/>
                    <a:pt x="1035" y="2001"/>
                  </a:cubicBezTo>
                  <a:cubicBezTo>
                    <a:pt x="1142" y="2001"/>
                    <a:pt x="1258" y="1974"/>
                    <a:pt x="1374" y="1938"/>
                  </a:cubicBezTo>
                  <a:cubicBezTo>
                    <a:pt x="1883" y="1751"/>
                    <a:pt x="2150" y="1171"/>
                    <a:pt x="1954" y="654"/>
                  </a:cubicBezTo>
                  <a:cubicBezTo>
                    <a:pt x="1808" y="252"/>
                    <a:pt x="1431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7" name="Google Shape;3257;p48"/>
          <p:cNvGrpSpPr/>
          <p:nvPr/>
        </p:nvGrpSpPr>
        <p:grpSpPr>
          <a:xfrm>
            <a:off x="3389828" y="3538932"/>
            <a:ext cx="1971392" cy="1264065"/>
            <a:chOff x="1991186" y="2328178"/>
            <a:chExt cx="1301679" cy="834642"/>
          </a:xfrm>
        </p:grpSpPr>
        <p:sp>
          <p:nvSpPr>
            <p:cNvPr id="3258" name="Google Shape;3258;p48"/>
            <p:cNvSpPr/>
            <p:nvPr/>
          </p:nvSpPr>
          <p:spPr>
            <a:xfrm>
              <a:off x="2070888" y="2444666"/>
              <a:ext cx="1141972" cy="711961"/>
            </a:xfrm>
            <a:custGeom>
              <a:avLst/>
              <a:gdLst/>
              <a:ahLst/>
              <a:cxnLst/>
              <a:rect l="l" t="t" r="r" b="b"/>
              <a:pathLst>
                <a:path w="37068" h="23110" extrusionOk="0">
                  <a:moveTo>
                    <a:pt x="15738" y="3917"/>
                  </a:moveTo>
                  <a:cubicBezTo>
                    <a:pt x="15986" y="3966"/>
                    <a:pt x="16559" y="4070"/>
                    <a:pt x="17061" y="4070"/>
                  </a:cubicBezTo>
                  <a:cubicBezTo>
                    <a:pt x="17099" y="4070"/>
                    <a:pt x="17137" y="4070"/>
                    <a:pt x="17174" y="4068"/>
                  </a:cubicBezTo>
                  <a:lnTo>
                    <a:pt x="17174" y="4068"/>
                  </a:lnTo>
                  <a:cubicBezTo>
                    <a:pt x="17174" y="4068"/>
                    <a:pt x="15755" y="5638"/>
                    <a:pt x="15738" y="5960"/>
                  </a:cubicBezTo>
                  <a:cubicBezTo>
                    <a:pt x="15736" y="5981"/>
                    <a:pt x="15735" y="5991"/>
                    <a:pt x="15735" y="5991"/>
                  </a:cubicBezTo>
                  <a:cubicBezTo>
                    <a:pt x="15722" y="5991"/>
                    <a:pt x="15738" y="3917"/>
                    <a:pt x="15738" y="3917"/>
                  </a:cubicBezTo>
                  <a:close/>
                  <a:moveTo>
                    <a:pt x="21331" y="3640"/>
                  </a:moveTo>
                  <a:lnTo>
                    <a:pt x="21331" y="10697"/>
                  </a:lnTo>
                  <a:lnTo>
                    <a:pt x="21331" y="12195"/>
                  </a:lnTo>
                  <a:cubicBezTo>
                    <a:pt x="21167" y="12210"/>
                    <a:pt x="21006" y="12217"/>
                    <a:pt x="20846" y="12217"/>
                  </a:cubicBezTo>
                  <a:cubicBezTo>
                    <a:pt x="18180" y="12217"/>
                    <a:pt x="16125" y="10281"/>
                    <a:pt x="15738" y="9894"/>
                  </a:cubicBezTo>
                  <a:lnTo>
                    <a:pt x="15738" y="9002"/>
                  </a:lnTo>
                  <a:cubicBezTo>
                    <a:pt x="17995" y="4470"/>
                    <a:pt x="20814" y="3738"/>
                    <a:pt x="21331" y="3640"/>
                  </a:cubicBezTo>
                  <a:close/>
                  <a:moveTo>
                    <a:pt x="18548" y="13649"/>
                  </a:moveTo>
                  <a:cubicBezTo>
                    <a:pt x="19164" y="13855"/>
                    <a:pt x="19699" y="13924"/>
                    <a:pt x="20140" y="13924"/>
                  </a:cubicBezTo>
                  <a:cubicBezTo>
                    <a:pt x="20696" y="13924"/>
                    <a:pt x="21102" y="13814"/>
                    <a:pt x="21331" y="13730"/>
                  </a:cubicBezTo>
                  <a:lnTo>
                    <a:pt x="21331" y="16308"/>
                  </a:lnTo>
                  <a:cubicBezTo>
                    <a:pt x="20671" y="14613"/>
                    <a:pt x="18673" y="13703"/>
                    <a:pt x="18548" y="13649"/>
                  </a:cubicBezTo>
                  <a:close/>
                  <a:moveTo>
                    <a:pt x="15738" y="0"/>
                  </a:moveTo>
                  <a:cubicBezTo>
                    <a:pt x="15523" y="161"/>
                    <a:pt x="15274" y="286"/>
                    <a:pt x="15006" y="384"/>
                  </a:cubicBezTo>
                  <a:lnTo>
                    <a:pt x="804" y="5647"/>
                  </a:lnTo>
                  <a:cubicBezTo>
                    <a:pt x="536" y="5754"/>
                    <a:pt x="268" y="5808"/>
                    <a:pt x="1" y="5826"/>
                  </a:cubicBezTo>
                  <a:cubicBezTo>
                    <a:pt x="10" y="5835"/>
                    <a:pt x="10" y="5844"/>
                    <a:pt x="19" y="5853"/>
                  </a:cubicBezTo>
                  <a:lnTo>
                    <a:pt x="14373" y="22579"/>
                  </a:lnTo>
                  <a:cubicBezTo>
                    <a:pt x="14683" y="22937"/>
                    <a:pt x="14970" y="23110"/>
                    <a:pt x="15200" y="23110"/>
                  </a:cubicBezTo>
                  <a:cubicBezTo>
                    <a:pt x="15532" y="23110"/>
                    <a:pt x="15746" y="22751"/>
                    <a:pt x="15746" y="22071"/>
                  </a:cubicBezTo>
                  <a:lnTo>
                    <a:pt x="15746" y="21099"/>
                  </a:lnTo>
                  <a:lnTo>
                    <a:pt x="15738" y="14782"/>
                  </a:lnTo>
                  <a:lnTo>
                    <a:pt x="15738" y="14782"/>
                  </a:lnTo>
                  <a:cubicBezTo>
                    <a:pt x="19181" y="15095"/>
                    <a:pt x="20796" y="17842"/>
                    <a:pt x="21331" y="18993"/>
                  </a:cubicBezTo>
                  <a:lnTo>
                    <a:pt x="21331" y="21099"/>
                  </a:lnTo>
                  <a:lnTo>
                    <a:pt x="21331" y="22071"/>
                  </a:lnTo>
                  <a:cubicBezTo>
                    <a:pt x="21331" y="22751"/>
                    <a:pt x="21546" y="23110"/>
                    <a:pt x="21876" y="23110"/>
                  </a:cubicBezTo>
                  <a:cubicBezTo>
                    <a:pt x="22105" y="23110"/>
                    <a:pt x="22389" y="22937"/>
                    <a:pt x="22696" y="22579"/>
                  </a:cubicBezTo>
                  <a:lnTo>
                    <a:pt x="37059" y="5853"/>
                  </a:lnTo>
                  <a:cubicBezTo>
                    <a:pt x="37059" y="5844"/>
                    <a:pt x="37068" y="5835"/>
                    <a:pt x="37068" y="5826"/>
                  </a:cubicBezTo>
                  <a:cubicBezTo>
                    <a:pt x="36809" y="5808"/>
                    <a:pt x="36541" y="5754"/>
                    <a:pt x="36265" y="5647"/>
                  </a:cubicBezTo>
                  <a:lnTo>
                    <a:pt x="22063" y="384"/>
                  </a:lnTo>
                  <a:cubicBezTo>
                    <a:pt x="21795" y="286"/>
                    <a:pt x="21554" y="161"/>
                    <a:pt x="21340" y="0"/>
                  </a:cubicBezTo>
                  <a:cubicBezTo>
                    <a:pt x="21340" y="9"/>
                    <a:pt x="21340" y="18"/>
                    <a:pt x="21340" y="27"/>
                  </a:cubicBezTo>
                  <a:lnTo>
                    <a:pt x="21340" y="1802"/>
                  </a:lnTo>
                  <a:cubicBezTo>
                    <a:pt x="20228" y="2458"/>
                    <a:pt x="19221" y="2676"/>
                    <a:pt x="18372" y="2676"/>
                  </a:cubicBezTo>
                  <a:cubicBezTo>
                    <a:pt x="17014" y="2676"/>
                    <a:pt x="16061" y="2117"/>
                    <a:pt x="15738" y="1892"/>
                  </a:cubicBezTo>
                  <a:lnTo>
                    <a:pt x="157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8"/>
            <p:cNvSpPr/>
            <p:nvPr/>
          </p:nvSpPr>
          <p:spPr>
            <a:xfrm>
              <a:off x="2064295" y="2438412"/>
              <a:ext cx="1155158" cy="724408"/>
            </a:xfrm>
            <a:custGeom>
              <a:avLst/>
              <a:gdLst/>
              <a:ahLst/>
              <a:cxnLst/>
              <a:rect l="l" t="t" r="r" b="b"/>
              <a:pathLst>
                <a:path w="37496" h="23514" extrusionOk="0">
                  <a:moveTo>
                    <a:pt x="16148" y="4361"/>
                  </a:moveTo>
                  <a:cubicBezTo>
                    <a:pt x="16362" y="4396"/>
                    <a:pt x="16656" y="4441"/>
                    <a:pt x="16951" y="4459"/>
                  </a:cubicBezTo>
                  <a:cubicBezTo>
                    <a:pt x="16674" y="4771"/>
                    <a:pt x="16380" y="5128"/>
                    <a:pt x="16148" y="5440"/>
                  </a:cubicBezTo>
                  <a:cubicBezTo>
                    <a:pt x="16148" y="5101"/>
                    <a:pt x="16148" y="4708"/>
                    <a:pt x="16148" y="4361"/>
                  </a:cubicBezTo>
                  <a:close/>
                  <a:moveTo>
                    <a:pt x="15950" y="3920"/>
                  </a:moveTo>
                  <a:cubicBezTo>
                    <a:pt x="15906" y="3920"/>
                    <a:pt x="15859" y="3933"/>
                    <a:pt x="15818" y="3968"/>
                  </a:cubicBezTo>
                  <a:cubicBezTo>
                    <a:pt x="15773" y="4004"/>
                    <a:pt x="15746" y="4057"/>
                    <a:pt x="15746" y="4120"/>
                  </a:cubicBezTo>
                  <a:cubicBezTo>
                    <a:pt x="15746" y="4120"/>
                    <a:pt x="15746" y="4637"/>
                    <a:pt x="15737" y="5155"/>
                  </a:cubicBezTo>
                  <a:cubicBezTo>
                    <a:pt x="15737" y="5413"/>
                    <a:pt x="15737" y="5681"/>
                    <a:pt x="15737" y="5868"/>
                  </a:cubicBezTo>
                  <a:cubicBezTo>
                    <a:pt x="15737" y="6279"/>
                    <a:pt x="15737" y="6395"/>
                    <a:pt x="15943" y="6395"/>
                  </a:cubicBezTo>
                  <a:cubicBezTo>
                    <a:pt x="15978" y="6395"/>
                    <a:pt x="16139" y="6386"/>
                    <a:pt x="16148" y="6180"/>
                  </a:cubicBezTo>
                  <a:cubicBezTo>
                    <a:pt x="16192" y="5993"/>
                    <a:pt x="16897" y="5110"/>
                    <a:pt x="17540" y="4405"/>
                  </a:cubicBezTo>
                  <a:cubicBezTo>
                    <a:pt x="17593" y="4343"/>
                    <a:pt x="17611" y="4262"/>
                    <a:pt x="17575" y="4182"/>
                  </a:cubicBezTo>
                  <a:cubicBezTo>
                    <a:pt x="17540" y="4111"/>
                    <a:pt x="17459" y="4066"/>
                    <a:pt x="17388" y="4066"/>
                  </a:cubicBezTo>
                  <a:cubicBezTo>
                    <a:pt x="17352" y="4067"/>
                    <a:pt x="17317" y="4068"/>
                    <a:pt x="17280" y="4068"/>
                  </a:cubicBezTo>
                  <a:cubicBezTo>
                    <a:pt x="16766" y="4068"/>
                    <a:pt x="16171" y="3957"/>
                    <a:pt x="15987" y="3923"/>
                  </a:cubicBezTo>
                  <a:cubicBezTo>
                    <a:pt x="15975" y="3921"/>
                    <a:pt x="15963" y="3920"/>
                    <a:pt x="15950" y="3920"/>
                  </a:cubicBezTo>
                  <a:close/>
                  <a:moveTo>
                    <a:pt x="21349" y="4102"/>
                  </a:moveTo>
                  <a:lnTo>
                    <a:pt x="21349" y="10900"/>
                  </a:lnTo>
                  <a:lnTo>
                    <a:pt x="21349" y="12211"/>
                  </a:lnTo>
                  <a:cubicBezTo>
                    <a:pt x="21257" y="12216"/>
                    <a:pt x="21166" y="12218"/>
                    <a:pt x="21075" y="12218"/>
                  </a:cubicBezTo>
                  <a:cubicBezTo>
                    <a:pt x="18592" y="12218"/>
                    <a:pt x="16656" y="10498"/>
                    <a:pt x="16157" y="10008"/>
                  </a:cubicBezTo>
                  <a:lnTo>
                    <a:pt x="16157" y="9249"/>
                  </a:lnTo>
                  <a:cubicBezTo>
                    <a:pt x="18119" y="5333"/>
                    <a:pt x="20492" y="4343"/>
                    <a:pt x="21349" y="4102"/>
                  </a:cubicBezTo>
                  <a:close/>
                  <a:moveTo>
                    <a:pt x="21541" y="3645"/>
                  </a:moveTo>
                  <a:cubicBezTo>
                    <a:pt x="21531" y="3645"/>
                    <a:pt x="21520" y="3645"/>
                    <a:pt x="21509" y="3647"/>
                  </a:cubicBezTo>
                  <a:cubicBezTo>
                    <a:pt x="20956" y="3754"/>
                    <a:pt x="18066" y="4512"/>
                    <a:pt x="15773" y="9115"/>
                  </a:cubicBezTo>
                  <a:cubicBezTo>
                    <a:pt x="15755" y="9142"/>
                    <a:pt x="15746" y="9178"/>
                    <a:pt x="15746" y="9205"/>
                  </a:cubicBezTo>
                  <a:lnTo>
                    <a:pt x="15746" y="10097"/>
                  </a:lnTo>
                  <a:cubicBezTo>
                    <a:pt x="15746" y="10150"/>
                    <a:pt x="15773" y="10195"/>
                    <a:pt x="15809" y="10239"/>
                  </a:cubicBezTo>
                  <a:cubicBezTo>
                    <a:pt x="16219" y="10650"/>
                    <a:pt x="18316" y="12621"/>
                    <a:pt x="21063" y="12621"/>
                  </a:cubicBezTo>
                  <a:cubicBezTo>
                    <a:pt x="21224" y="12621"/>
                    <a:pt x="21393" y="12612"/>
                    <a:pt x="21563" y="12595"/>
                  </a:cubicBezTo>
                  <a:cubicBezTo>
                    <a:pt x="21670" y="12586"/>
                    <a:pt x="21750" y="12496"/>
                    <a:pt x="21750" y="12398"/>
                  </a:cubicBezTo>
                  <a:lnTo>
                    <a:pt x="21750" y="3843"/>
                  </a:lnTo>
                  <a:cubicBezTo>
                    <a:pt x="21750" y="3790"/>
                    <a:pt x="21723" y="3727"/>
                    <a:pt x="21679" y="3691"/>
                  </a:cubicBezTo>
                  <a:cubicBezTo>
                    <a:pt x="21642" y="3662"/>
                    <a:pt x="21593" y="3645"/>
                    <a:pt x="21541" y="3645"/>
                  </a:cubicBezTo>
                  <a:close/>
                  <a:moveTo>
                    <a:pt x="21349" y="14209"/>
                  </a:moveTo>
                  <a:lnTo>
                    <a:pt x="21349" y="15690"/>
                  </a:lnTo>
                  <a:cubicBezTo>
                    <a:pt x="20947" y="15110"/>
                    <a:pt x="20421" y="14646"/>
                    <a:pt x="19957" y="14316"/>
                  </a:cubicBezTo>
                  <a:lnTo>
                    <a:pt x="19957" y="14316"/>
                  </a:lnTo>
                  <a:cubicBezTo>
                    <a:pt x="20089" y="14327"/>
                    <a:pt x="20216" y="14331"/>
                    <a:pt x="20336" y="14331"/>
                  </a:cubicBezTo>
                  <a:cubicBezTo>
                    <a:pt x="20745" y="14331"/>
                    <a:pt x="21087" y="14278"/>
                    <a:pt x="21349" y="14209"/>
                  </a:cubicBezTo>
                  <a:close/>
                  <a:moveTo>
                    <a:pt x="18761" y="13645"/>
                  </a:moveTo>
                  <a:cubicBezTo>
                    <a:pt x="18684" y="13645"/>
                    <a:pt x="18610" y="13695"/>
                    <a:pt x="18574" y="13772"/>
                  </a:cubicBezTo>
                  <a:cubicBezTo>
                    <a:pt x="18539" y="13879"/>
                    <a:pt x="18583" y="13986"/>
                    <a:pt x="18681" y="14031"/>
                  </a:cubicBezTo>
                  <a:cubicBezTo>
                    <a:pt x="18887" y="14129"/>
                    <a:pt x="20751" y="15021"/>
                    <a:pt x="21358" y="16582"/>
                  </a:cubicBezTo>
                  <a:cubicBezTo>
                    <a:pt x="21384" y="16663"/>
                    <a:pt x="21465" y="16707"/>
                    <a:pt x="21545" y="16707"/>
                  </a:cubicBezTo>
                  <a:lnTo>
                    <a:pt x="21581" y="16707"/>
                  </a:lnTo>
                  <a:cubicBezTo>
                    <a:pt x="21679" y="16689"/>
                    <a:pt x="21750" y="16600"/>
                    <a:pt x="21750" y="16511"/>
                  </a:cubicBezTo>
                  <a:lnTo>
                    <a:pt x="21750" y="13933"/>
                  </a:lnTo>
                  <a:cubicBezTo>
                    <a:pt x="21750" y="13870"/>
                    <a:pt x="21715" y="13808"/>
                    <a:pt x="21661" y="13772"/>
                  </a:cubicBezTo>
                  <a:cubicBezTo>
                    <a:pt x="21628" y="13744"/>
                    <a:pt x="21587" y="13730"/>
                    <a:pt x="21546" y="13730"/>
                  </a:cubicBezTo>
                  <a:cubicBezTo>
                    <a:pt x="21522" y="13730"/>
                    <a:pt x="21497" y="13735"/>
                    <a:pt x="21474" y="13745"/>
                  </a:cubicBezTo>
                  <a:cubicBezTo>
                    <a:pt x="21241" y="13828"/>
                    <a:pt x="20864" y="13923"/>
                    <a:pt x="20358" y="13923"/>
                  </a:cubicBezTo>
                  <a:cubicBezTo>
                    <a:pt x="19934" y="13923"/>
                    <a:pt x="19419" y="13856"/>
                    <a:pt x="18824" y="13656"/>
                  </a:cubicBezTo>
                  <a:cubicBezTo>
                    <a:pt x="18803" y="13649"/>
                    <a:pt x="18782" y="13645"/>
                    <a:pt x="18761" y="13645"/>
                  </a:cubicBezTo>
                  <a:close/>
                  <a:moveTo>
                    <a:pt x="21750" y="569"/>
                  </a:moveTo>
                  <a:cubicBezTo>
                    <a:pt x="21902" y="649"/>
                    <a:pt x="22054" y="721"/>
                    <a:pt x="22205" y="783"/>
                  </a:cubicBezTo>
                  <a:lnTo>
                    <a:pt x="36408" y="6047"/>
                  </a:lnTo>
                  <a:cubicBezTo>
                    <a:pt x="36568" y="6100"/>
                    <a:pt x="36729" y="6145"/>
                    <a:pt x="36889" y="6180"/>
                  </a:cubicBezTo>
                  <a:lnTo>
                    <a:pt x="22758" y="22649"/>
                  </a:lnTo>
                  <a:cubicBezTo>
                    <a:pt x="22463" y="22997"/>
                    <a:pt x="22225" y="23114"/>
                    <a:pt x="22084" y="23114"/>
                  </a:cubicBezTo>
                  <a:cubicBezTo>
                    <a:pt x="22059" y="23114"/>
                    <a:pt x="22037" y="23110"/>
                    <a:pt x="22018" y="23104"/>
                  </a:cubicBezTo>
                  <a:cubicBezTo>
                    <a:pt x="21884" y="23050"/>
                    <a:pt x="21741" y="22809"/>
                    <a:pt x="21741" y="22274"/>
                  </a:cubicBezTo>
                  <a:lnTo>
                    <a:pt x="21750" y="19196"/>
                  </a:lnTo>
                  <a:cubicBezTo>
                    <a:pt x="21750" y="19169"/>
                    <a:pt x="21741" y="19143"/>
                    <a:pt x="21732" y="19116"/>
                  </a:cubicBezTo>
                  <a:cubicBezTo>
                    <a:pt x="21179" y="17920"/>
                    <a:pt x="19511" y="15110"/>
                    <a:pt x="15969" y="14780"/>
                  </a:cubicBezTo>
                  <a:cubicBezTo>
                    <a:pt x="15916" y="14780"/>
                    <a:pt x="15862" y="14798"/>
                    <a:pt x="15818" y="14834"/>
                  </a:cubicBezTo>
                  <a:cubicBezTo>
                    <a:pt x="15773" y="14878"/>
                    <a:pt x="15755" y="14932"/>
                    <a:pt x="15755" y="14985"/>
                  </a:cubicBezTo>
                  <a:lnTo>
                    <a:pt x="15755" y="22274"/>
                  </a:lnTo>
                  <a:cubicBezTo>
                    <a:pt x="15755" y="22809"/>
                    <a:pt x="15613" y="23050"/>
                    <a:pt x="15488" y="23104"/>
                  </a:cubicBezTo>
                  <a:cubicBezTo>
                    <a:pt x="15467" y="23110"/>
                    <a:pt x="15444" y="23114"/>
                    <a:pt x="15418" y="23114"/>
                  </a:cubicBezTo>
                  <a:cubicBezTo>
                    <a:pt x="15271" y="23114"/>
                    <a:pt x="15034" y="22997"/>
                    <a:pt x="14738" y="22649"/>
                  </a:cubicBezTo>
                  <a:lnTo>
                    <a:pt x="607" y="6180"/>
                  </a:lnTo>
                  <a:cubicBezTo>
                    <a:pt x="768" y="6145"/>
                    <a:pt x="929" y="6100"/>
                    <a:pt x="1089" y="6047"/>
                  </a:cubicBezTo>
                  <a:lnTo>
                    <a:pt x="15291" y="783"/>
                  </a:lnTo>
                  <a:cubicBezTo>
                    <a:pt x="15452" y="721"/>
                    <a:pt x="15604" y="649"/>
                    <a:pt x="15746" y="569"/>
                  </a:cubicBezTo>
                  <a:lnTo>
                    <a:pt x="15746" y="2095"/>
                  </a:lnTo>
                  <a:cubicBezTo>
                    <a:pt x="15746" y="2166"/>
                    <a:pt x="15782" y="2228"/>
                    <a:pt x="15836" y="2264"/>
                  </a:cubicBezTo>
                  <a:cubicBezTo>
                    <a:pt x="16213" y="2521"/>
                    <a:pt x="17202" y="3089"/>
                    <a:pt x="18591" y="3089"/>
                  </a:cubicBezTo>
                  <a:cubicBezTo>
                    <a:pt x="19469" y="3089"/>
                    <a:pt x="20508" y="2861"/>
                    <a:pt x="21652" y="2184"/>
                  </a:cubicBezTo>
                  <a:cubicBezTo>
                    <a:pt x="21715" y="2148"/>
                    <a:pt x="21750" y="2077"/>
                    <a:pt x="21750" y="2005"/>
                  </a:cubicBezTo>
                  <a:lnTo>
                    <a:pt x="21750" y="569"/>
                  </a:lnTo>
                  <a:close/>
                  <a:moveTo>
                    <a:pt x="21561" y="1"/>
                  </a:moveTo>
                  <a:cubicBezTo>
                    <a:pt x="21538" y="1"/>
                    <a:pt x="21515" y="6"/>
                    <a:pt x="21492" y="16"/>
                  </a:cubicBezTo>
                  <a:cubicBezTo>
                    <a:pt x="21429" y="34"/>
                    <a:pt x="21376" y="87"/>
                    <a:pt x="21358" y="150"/>
                  </a:cubicBezTo>
                  <a:cubicBezTo>
                    <a:pt x="21349" y="168"/>
                    <a:pt x="21349" y="194"/>
                    <a:pt x="21349" y="203"/>
                  </a:cubicBezTo>
                  <a:cubicBezTo>
                    <a:pt x="21349" y="212"/>
                    <a:pt x="21349" y="221"/>
                    <a:pt x="21349" y="230"/>
                  </a:cubicBezTo>
                  <a:lnTo>
                    <a:pt x="21349" y="1889"/>
                  </a:lnTo>
                  <a:cubicBezTo>
                    <a:pt x="20310" y="2483"/>
                    <a:pt x="19372" y="2683"/>
                    <a:pt x="18579" y="2683"/>
                  </a:cubicBezTo>
                  <a:cubicBezTo>
                    <a:pt x="17404" y="2683"/>
                    <a:pt x="16547" y="2243"/>
                    <a:pt x="16148" y="1988"/>
                  </a:cubicBezTo>
                  <a:lnTo>
                    <a:pt x="16148" y="203"/>
                  </a:lnTo>
                  <a:cubicBezTo>
                    <a:pt x="16148" y="132"/>
                    <a:pt x="16103" y="61"/>
                    <a:pt x="16041" y="25"/>
                  </a:cubicBezTo>
                  <a:cubicBezTo>
                    <a:pt x="16011" y="10"/>
                    <a:pt x="15980" y="3"/>
                    <a:pt x="15949" y="3"/>
                  </a:cubicBezTo>
                  <a:cubicBezTo>
                    <a:pt x="15905" y="3"/>
                    <a:pt x="15863" y="17"/>
                    <a:pt x="15827" y="43"/>
                  </a:cubicBezTo>
                  <a:cubicBezTo>
                    <a:pt x="15621" y="194"/>
                    <a:pt x="15390" y="310"/>
                    <a:pt x="15158" y="400"/>
                  </a:cubicBezTo>
                  <a:lnTo>
                    <a:pt x="946" y="5663"/>
                  </a:lnTo>
                  <a:cubicBezTo>
                    <a:pt x="705" y="5752"/>
                    <a:pt x="456" y="5806"/>
                    <a:pt x="197" y="5833"/>
                  </a:cubicBezTo>
                  <a:cubicBezTo>
                    <a:pt x="117" y="5833"/>
                    <a:pt x="54" y="5895"/>
                    <a:pt x="27" y="5966"/>
                  </a:cubicBezTo>
                  <a:cubicBezTo>
                    <a:pt x="1" y="6038"/>
                    <a:pt x="19" y="6118"/>
                    <a:pt x="72" y="6180"/>
                  </a:cubicBezTo>
                  <a:lnTo>
                    <a:pt x="14435" y="22907"/>
                  </a:lnTo>
                  <a:cubicBezTo>
                    <a:pt x="14852" y="23396"/>
                    <a:pt x="15188" y="23513"/>
                    <a:pt x="15419" y="23513"/>
                  </a:cubicBezTo>
                  <a:cubicBezTo>
                    <a:pt x="15504" y="23513"/>
                    <a:pt x="15575" y="23497"/>
                    <a:pt x="15630" y="23478"/>
                  </a:cubicBezTo>
                  <a:cubicBezTo>
                    <a:pt x="15827" y="23407"/>
                    <a:pt x="16157" y="23148"/>
                    <a:pt x="16157" y="22274"/>
                  </a:cubicBezTo>
                  <a:lnTo>
                    <a:pt x="16157" y="15208"/>
                  </a:lnTo>
                  <a:cubicBezTo>
                    <a:pt x="19297" y="15601"/>
                    <a:pt x="20814" y="18117"/>
                    <a:pt x="21340" y="19241"/>
                  </a:cubicBezTo>
                  <a:lnTo>
                    <a:pt x="21340" y="22274"/>
                  </a:lnTo>
                  <a:cubicBezTo>
                    <a:pt x="21340" y="23148"/>
                    <a:pt x="21670" y="23407"/>
                    <a:pt x="21875" y="23478"/>
                  </a:cubicBezTo>
                  <a:cubicBezTo>
                    <a:pt x="21929" y="23496"/>
                    <a:pt x="22000" y="23514"/>
                    <a:pt x="22080" y="23514"/>
                  </a:cubicBezTo>
                  <a:cubicBezTo>
                    <a:pt x="22312" y="23514"/>
                    <a:pt x="22651" y="23398"/>
                    <a:pt x="23062" y="22907"/>
                  </a:cubicBezTo>
                  <a:lnTo>
                    <a:pt x="37416" y="6189"/>
                  </a:lnTo>
                  <a:cubicBezTo>
                    <a:pt x="37433" y="6180"/>
                    <a:pt x="37442" y="6163"/>
                    <a:pt x="37451" y="6145"/>
                  </a:cubicBezTo>
                  <a:cubicBezTo>
                    <a:pt x="37496" y="6082"/>
                    <a:pt x="37496" y="6011"/>
                    <a:pt x="37469" y="5948"/>
                  </a:cubicBezTo>
                  <a:cubicBezTo>
                    <a:pt x="37433" y="5877"/>
                    <a:pt x="37371" y="5833"/>
                    <a:pt x="37300" y="5833"/>
                  </a:cubicBezTo>
                  <a:cubicBezTo>
                    <a:pt x="37041" y="5815"/>
                    <a:pt x="36791" y="5752"/>
                    <a:pt x="36550" y="5663"/>
                  </a:cubicBezTo>
                  <a:lnTo>
                    <a:pt x="22348" y="400"/>
                  </a:lnTo>
                  <a:cubicBezTo>
                    <a:pt x="22107" y="310"/>
                    <a:pt x="21875" y="194"/>
                    <a:pt x="21670" y="43"/>
                  </a:cubicBezTo>
                  <a:cubicBezTo>
                    <a:pt x="21636" y="15"/>
                    <a:pt x="21600" y="1"/>
                    <a:pt x="21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8"/>
            <p:cNvSpPr/>
            <p:nvPr/>
          </p:nvSpPr>
          <p:spPr>
            <a:xfrm>
              <a:off x="2692057" y="2334524"/>
              <a:ext cx="594492" cy="289837"/>
            </a:xfrm>
            <a:custGeom>
              <a:avLst/>
              <a:gdLst/>
              <a:ahLst/>
              <a:cxnLst/>
              <a:rect l="l" t="t" r="r" b="b"/>
              <a:pathLst>
                <a:path w="19297" h="9408" extrusionOk="0">
                  <a:moveTo>
                    <a:pt x="2295" y="0"/>
                  </a:moveTo>
                  <a:cubicBezTo>
                    <a:pt x="1390" y="0"/>
                    <a:pt x="592" y="454"/>
                    <a:pt x="304" y="1220"/>
                  </a:cubicBezTo>
                  <a:cubicBezTo>
                    <a:pt x="0" y="2050"/>
                    <a:pt x="384" y="2987"/>
                    <a:pt x="1178" y="3575"/>
                  </a:cubicBezTo>
                  <a:cubicBezTo>
                    <a:pt x="1392" y="3736"/>
                    <a:pt x="1633" y="3861"/>
                    <a:pt x="1901" y="3968"/>
                  </a:cubicBezTo>
                  <a:lnTo>
                    <a:pt x="16103" y="9231"/>
                  </a:lnTo>
                  <a:cubicBezTo>
                    <a:pt x="16379" y="9329"/>
                    <a:pt x="16647" y="9383"/>
                    <a:pt x="16906" y="9401"/>
                  </a:cubicBezTo>
                  <a:cubicBezTo>
                    <a:pt x="16973" y="9406"/>
                    <a:pt x="17039" y="9408"/>
                    <a:pt x="17105" y="9408"/>
                  </a:cubicBezTo>
                  <a:cubicBezTo>
                    <a:pt x="18015" y="9408"/>
                    <a:pt x="18817" y="8953"/>
                    <a:pt x="19100" y="8188"/>
                  </a:cubicBezTo>
                  <a:cubicBezTo>
                    <a:pt x="19297" y="7661"/>
                    <a:pt x="19216" y="7099"/>
                    <a:pt x="18922" y="6600"/>
                  </a:cubicBezTo>
                  <a:cubicBezTo>
                    <a:pt x="18636" y="6100"/>
                    <a:pt x="18137" y="5681"/>
                    <a:pt x="17512" y="5449"/>
                  </a:cubicBezTo>
                  <a:lnTo>
                    <a:pt x="3301" y="185"/>
                  </a:lnTo>
                  <a:cubicBezTo>
                    <a:pt x="2964" y="60"/>
                    <a:pt x="2623" y="0"/>
                    <a:pt x="2295" y="0"/>
                  </a:cubicBezTo>
                  <a:close/>
                </a:path>
              </a:pathLst>
            </a:custGeom>
            <a:solidFill>
              <a:srgbClr val="FFC0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8"/>
            <p:cNvSpPr/>
            <p:nvPr/>
          </p:nvSpPr>
          <p:spPr>
            <a:xfrm>
              <a:off x="2685464" y="2328178"/>
              <a:ext cx="607401" cy="302560"/>
            </a:xfrm>
            <a:custGeom>
              <a:avLst/>
              <a:gdLst/>
              <a:ahLst/>
              <a:cxnLst/>
              <a:rect l="l" t="t" r="r" b="b"/>
              <a:pathLst>
                <a:path w="19716" h="9821" extrusionOk="0">
                  <a:moveTo>
                    <a:pt x="2516" y="409"/>
                  </a:moveTo>
                  <a:cubicBezTo>
                    <a:pt x="2819" y="409"/>
                    <a:pt x="3132" y="463"/>
                    <a:pt x="3444" y="579"/>
                  </a:cubicBezTo>
                  <a:lnTo>
                    <a:pt x="17655" y="5842"/>
                  </a:lnTo>
                  <a:cubicBezTo>
                    <a:pt x="18226" y="6056"/>
                    <a:pt x="18690" y="6431"/>
                    <a:pt x="18966" y="6904"/>
                  </a:cubicBezTo>
                  <a:cubicBezTo>
                    <a:pt x="19234" y="7368"/>
                    <a:pt x="19288" y="7876"/>
                    <a:pt x="19127" y="8322"/>
                  </a:cubicBezTo>
                  <a:cubicBezTo>
                    <a:pt x="18876" y="8991"/>
                    <a:pt x="18164" y="9416"/>
                    <a:pt x="17312" y="9416"/>
                  </a:cubicBezTo>
                  <a:cubicBezTo>
                    <a:pt x="17255" y="9416"/>
                    <a:pt x="17196" y="9414"/>
                    <a:pt x="17138" y="9411"/>
                  </a:cubicBezTo>
                  <a:cubicBezTo>
                    <a:pt x="16888" y="9393"/>
                    <a:pt x="16638" y="9330"/>
                    <a:pt x="16388" y="9241"/>
                  </a:cubicBezTo>
                  <a:lnTo>
                    <a:pt x="2186" y="3978"/>
                  </a:lnTo>
                  <a:cubicBezTo>
                    <a:pt x="1945" y="3888"/>
                    <a:pt x="1713" y="3764"/>
                    <a:pt x="1508" y="3621"/>
                  </a:cubicBezTo>
                  <a:cubicBezTo>
                    <a:pt x="768" y="3068"/>
                    <a:pt x="446" y="2211"/>
                    <a:pt x="714" y="1498"/>
                  </a:cubicBezTo>
                  <a:cubicBezTo>
                    <a:pt x="964" y="811"/>
                    <a:pt x="1686" y="409"/>
                    <a:pt x="2516" y="409"/>
                  </a:cubicBezTo>
                  <a:close/>
                  <a:moveTo>
                    <a:pt x="2521" y="1"/>
                  </a:moveTo>
                  <a:cubicBezTo>
                    <a:pt x="1528" y="1"/>
                    <a:pt x="648" y="509"/>
                    <a:pt x="330" y="1355"/>
                  </a:cubicBezTo>
                  <a:cubicBezTo>
                    <a:pt x="0" y="2247"/>
                    <a:pt x="384" y="3282"/>
                    <a:pt x="1267" y="3942"/>
                  </a:cubicBezTo>
                  <a:cubicBezTo>
                    <a:pt x="1508" y="4120"/>
                    <a:pt x="1767" y="4254"/>
                    <a:pt x="2043" y="4361"/>
                  </a:cubicBezTo>
                  <a:lnTo>
                    <a:pt x="16254" y="9625"/>
                  </a:lnTo>
                  <a:cubicBezTo>
                    <a:pt x="16531" y="9723"/>
                    <a:pt x="16816" y="9794"/>
                    <a:pt x="17111" y="9812"/>
                  </a:cubicBezTo>
                  <a:cubicBezTo>
                    <a:pt x="17182" y="9812"/>
                    <a:pt x="17254" y="9821"/>
                    <a:pt x="17316" y="9821"/>
                  </a:cubicBezTo>
                  <a:cubicBezTo>
                    <a:pt x="18333" y="9821"/>
                    <a:pt x="19198" y="9295"/>
                    <a:pt x="19502" y="8465"/>
                  </a:cubicBezTo>
                  <a:cubicBezTo>
                    <a:pt x="19716" y="7903"/>
                    <a:pt x="19644" y="7278"/>
                    <a:pt x="19314" y="6707"/>
                  </a:cubicBezTo>
                  <a:cubicBezTo>
                    <a:pt x="18993" y="6145"/>
                    <a:pt x="18449" y="5708"/>
                    <a:pt x="17789" y="5459"/>
                  </a:cubicBezTo>
                  <a:lnTo>
                    <a:pt x="3587" y="195"/>
                  </a:lnTo>
                  <a:cubicBezTo>
                    <a:pt x="3230" y="63"/>
                    <a:pt x="2869" y="1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8"/>
            <p:cNvSpPr/>
            <p:nvPr/>
          </p:nvSpPr>
          <p:spPr>
            <a:xfrm>
              <a:off x="2722003" y="2377780"/>
              <a:ext cx="23937" cy="49877"/>
            </a:xfrm>
            <a:custGeom>
              <a:avLst/>
              <a:gdLst/>
              <a:ahLst/>
              <a:cxnLst/>
              <a:rect l="l" t="t" r="r" b="b"/>
              <a:pathLst>
                <a:path w="777" h="1619" extrusionOk="0">
                  <a:moveTo>
                    <a:pt x="364" y="0"/>
                  </a:moveTo>
                  <a:cubicBezTo>
                    <a:pt x="282" y="0"/>
                    <a:pt x="207" y="46"/>
                    <a:pt x="179" y="128"/>
                  </a:cubicBezTo>
                  <a:cubicBezTo>
                    <a:pt x="1" y="610"/>
                    <a:pt x="81" y="1137"/>
                    <a:pt x="393" y="1538"/>
                  </a:cubicBezTo>
                  <a:cubicBezTo>
                    <a:pt x="429" y="1591"/>
                    <a:pt x="491" y="1618"/>
                    <a:pt x="554" y="1618"/>
                  </a:cubicBezTo>
                  <a:cubicBezTo>
                    <a:pt x="598" y="1618"/>
                    <a:pt x="634" y="1600"/>
                    <a:pt x="679" y="1574"/>
                  </a:cubicBezTo>
                  <a:cubicBezTo>
                    <a:pt x="759" y="1502"/>
                    <a:pt x="777" y="1377"/>
                    <a:pt x="714" y="1288"/>
                  </a:cubicBezTo>
                  <a:cubicBezTo>
                    <a:pt x="483" y="1003"/>
                    <a:pt x="429" y="619"/>
                    <a:pt x="554" y="271"/>
                  </a:cubicBezTo>
                  <a:cubicBezTo>
                    <a:pt x="598" y="164"/>
                    <a:pt x="545" y="48"/>
                    <a:pt x="438" y="12"/>
                  </a:cubicBezTo>
                  <a:cubicBezTo>
                    <a:pt x="414" y="4"/>
                    <a:pt x="389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8"/>
            <p:cNvSpPr/>
            <p:nvPr/>
          </p:nvSpPr>
          <p:spPr>
            <a:xfrm>
              <a:off x="2909721" y="2487337"/>
              <a:ext cx="32471" cy="19193"/>
            </a:xfrm>
            <a:custGeom>
              <a:avLst/>
              <a:gdLst/>
              <a:ahLst/>
              <a:cxnLst/>
              <a:rect l="l" t="t" r="r" b="b"/>
              <a:pathLst>
                <a:path w="1054" h="623" extrusionOk="0">
                  <a:moveTo>
                    <a:pt x="227" y="0"/>
                  </a:moveTo>
                  <a:cubicBezTo>
                    <a:pt x="145" y="0"/>
                    <a:pt x="70" y="51"/>
                    <a:pt x="37" y="132"/>
                  </a:cubicBezTo>
                  <a:cubicBezTo>
                    <a:pt x="1" y="239"/>
                    <a:pt x="54" y="355"/>
                    <a:pt x="161" y="391"/>
                  </a:cubicBezTo>
                  <a:lnTo>
                    <a:pt x="750" y="614"/>
                  </a:lnTo>
                  <a:cubicBezTo>
                    <a:pt x="777" y="623"/>
                    <a:pt x="795" y="623"/>
                    <a:pt x="822" y="623"/>
                  </a:cubicBezTo>
                  <a:cubicBezTo>
                    <a:pt x="902" y="623"/>
                    <a:pt x="982" y="569"/>
                    <a:pt x="1009" y="489"/>
                  </a:cubicBezTo>
                  <a:cubicBezTo>
                    <a:pt x="1054" y="391"/>
                    <a:pt x="1000" y="275"/>
                    <a:pt x="893" y="230"/>
                  </a:cubicBezTo>
                  <a:lnTo>
                    <a:pt x="304" y="16"/>
                  </a:lnTo>
                  <a:cubicBezTo>
                    <a:pt x="278" y="5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8"/>
            <p:cNvSpPr/>
            <p:nvPr/>
          </p:nvSpPr>
          <p:spPr>
            <a:xfrm>
              <a:off x="2765443" y="2433883"/>
              <a:ext cx="134136" cy="56994"/>
            </a:xfrm>
            <a:custGeom>
              <a:avLst/>
              <a:gdLst/>
              <a:ahLst/>
              <a:cxnLst/>
              <a:rect l="l" t="t" r="r" b="b"/>
              <a:pathLst>
                <a:path w="4354" h="1850" extrusionOk="0">
                  <a:moveTo>
                    <a:pt x="227" y="0"/>
                  </a:moveTo>
                  <a:cubicBezTo>
                    <a:pt x="142" y="0"/>
                    <a:pt x="64" y="50"/>
                    <a:pt x="36" y="127"/>
                  </a:cubicBezTo>
                  <a:cubicBezTo>
                    <a:pt x="0" y="234"/>
                    <a:pt x="54" y="350"/>
                    <a:pt x="152" y="395"/>
                  </a:cubicBezTo>
                  <a:lnTo>
                    <a:pt x="4050" y="1831"/>
                  </a:lnTo>
                  <a:cubicBezTo>
                    <a:pt x="4077" y="1840"/>
                    <a:pt x="4095" y="1849"/>
                    <a:pt x="4122" y="1849"/>
                  </a:cubicBezTo>
                  <a:cubicBezTo>
                    <a:pt x="4202" y="1849"/>
                    <a:pt x="4282" y="1796"/>
                    <a:pt x="4309" y="1715"/>
                  </a:cubicBezTo>
                  <a:cubicBezTo>
                    <a:pt x="4354" y="1608"/>
                    <a:pt x="4300" y="1492"/>
                    <a:pt x="4193" y="1457"/>
                  </a:cubicBezTo>
                  <a:lnTo>
                    <a:pt x="295" y="11"/>
                  </a:lnTo>
                  <a:cubicBezTo>
                    <a:pt x="272" y="4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8"/>
            <p:cNvSpPr/>
            <p:nvPr/>
          </p:nvSpPr>
          <p:spPr>
            <a:xfrm>
              <a:off x="2823703" y="2898605"/>
              <a:ext cx="126742" cy="143594"/>
            </a:xfrm>
            <a:custGeom>
              <a:avLst/>
              <a:gdLst/>
              <a:ahLst/>
              <a:cxnLst/>
              <a:rect l="l" t="t" r="r" b="b"/>
              <a:pathLst>
                <a:path w="4114" h="4661" extrusionOk="0">
                  <a:moveTo>
                    <a:pt x="3883" y="0"/>
                  </a:moveTo>
                  <a:cubicBezTo>
                    <a:pt x="3826" y="0"/>
                    <a:pt x="3768" y="23"/>
                    <a:pt x="3730" y="66"/>
                  </a:cubicBezTo>
                  <a:lnTo>
                    <a:pt x="81" y="4322"/>
                  </a:lnTo>
                  <a:cubicBezTo>
                    <a:pt x="1" y="4411"/>
                    <a:pt x="9" y="4536"/>
                    <a:pt x="99" y="4607"/>
                  </a:cubicBezTo>
                  <a:cubicBezTo>
                    <a:pt x="134" y="4643"/>
                    <a:pt x="188" y="4661"/>
                    <a:pt x="233" y="4661"/>
                  </a:cubicBezTo>
                  <a:cubicBezTo>
                    <a:pt x="286" y="4661"/>
                    <a:pt x="340" y="4634"/>
                    <a:pt x="384" y="4589"/>
                  </a:cubicBezTo>
                  <a:lnTo>
                    <a:pt x="4033" y="334"/>
                  </a:lnTo>
                  <a:cubicBezTo>
                    <a:pt x="4113" y="245"/>
                    <a:pt x="4104" y="120"/>
                    <a:pt x="4015" y="48"/>
                  </a:cubicBezTo>
                  <a:cubicBezTo>
                    <a:pt x="3978" y="16"/>
                    <a:pt x="3931" y="0"/>
                    <a:pt x="3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8"/>
            <p:cNvSpPr/>
            <p:nvPr/>
          </p:nvSpPr>
          <p:spPr>
            <a:xfrm>
              <a:off x="2948479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805" y="0"/>
                  </a:moveTo>
                  <a:cubicBezTo>
                    <a:pt x="748" y="0"/>
                    <a:pt x="691" y="23"/>
                    <a:pt x="652" y="66"/>
                  </a:cubicBezTo>
                  <a:lnTo>
                    <a:pt x="72" y="744"/>
                  </a:lnTo>
                  <a:cubicBezTo>
                    <a:pt x="1" y="834"/>
                    <a:pt x="10" y="958"/>
                    <a:pt x="90" y="1030"/>
                  </a:cubicBezTo>
                  <a:cubicBezTo>
                    <a:pt x="135" y="1065"/>
                    <a:pt x="179" y="1083"/>
                    <a:pt x="224" y="1083"/>
                  </a:cubicBezTo>
                  <a:cubicBezTo>
                    <a:pt x="277" y="1083"/>
                    <a:pt x="340" y="1057"/>
                    <a:pt x="375" y="1012"/>
                  </a:cubicBezTo>
                  <a:lnTo>
                    <a:pt x="964" y="334"/>
                  </a:lnTo>
                  <a:cubicBezTo>
                    <a:pt x="1036" y="245"/>
                    <a:pt x="1027" y="120"/>
                    <a:pt x="937" y="48"/>
                  </a:cubicBezTo>
                  <a:cubicBezTo>
                    <a:pt x="901" y="16"/>
                    <a:pt x="853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8"/>
            <p:cNvSpPr/>
            <p:nvPr/>
          </p:nvSpPr>
          <p:spPr>
            <a:xfrm>
              <a:off x="1997501" y="2334524"/>
              <a:ext cx="594246" cy="289837"/>
            </a:xfrm>
            <a:custGeom>
              <a:avLst/>
              <a:gdLst/>
              <a:ahLst/>
              <a:cxnLst/>
              <a:rect l="l" t="t" r="r" b="b"/>
              <a:pathLst>
                <a:path w="19289" h="9408" extrusionOk="0">
                  <a:moveTo>
                    <a:pt x="16995" y="0"/>
                  </a:moveTo>
                  <a:cubicBezTo>
                    <a:pt x="16667" y="0"/>
                    <a:pt x="16324" y="60"/>
                    <a:pt x="15987" y="185"/>
                  </a:cubicBezTo>
                  <a:lnTo>
                    <a:pt x="1785" y="5449"/>
                  </a:lnTo>
                  <a:cubicBezTo>
                    <a:pt x="1152" y="5681"/>
                    <a:pt x="652" y="6100"/>
                    <a:pt x="367" y="6600"/>
                  </a:cubicBezTo>
                  <a:cubicBezTo>
                    <a:pt x="81" y="7099"/>
                    <a:pt x="1" y="7661"/>
                    <a:pt x="188" y="8188"/>
                  </a:cubicBezTo>
                  <a:cubicBezTo>
                    <a:pt x="479" y="8953"/>
                    <a:pt x="1275" y="9408"/>
                    <a:pt x="2184" y="9408"/>
                  </a:cubicBezTo>
                  <a:cubicBezTo>
                    <a:pt x="2250" y="9408"/>
                    <a:pt x="2316" y="9406"/>
                    <a:pt x="2383" y="9401"/>
                  </a:cubicBezTo>
                  <a:cubicBezTo>
                    <a:pt x="2650" y="9383"/>
                    <a:pt x="2918" y="9329"/>
                    <a:pt x="3186" y="9231"/>
                  </a:cubicBezTo>
                  <a:lnTo>
                    <a:pt x="17388" y="3968"/>
                  </a:lnTo>
                  <a:cubicBezTo>
                    <a:pt x="17656" y="3861"/>
                    <a:pt x="17905" y="3736"/>
                    <a:pt x="18120" y="3575"/>
                  </a:cubicBezTo>
                  <a:cubicBezTo>
                    <a:pt x="18914" y="2987"/>
                    <a:pt x="19288" y="2050"/>
                    <a:pt x="18985" y="1220"/>
                  </a:cubicBezTo>
                  <a:cubicBezTo>
                    <a:pt x="18703" y="454"/>
                    <a:pt x="17902" y="0"/>
                    <a:pt x="16995" y="0"/>
                  </a:cubicBezTo>
                  <a:close/>
                </a:path>
              </a:pathLst>
            </a:custGeom>
            <a:solidFill>
              <a:srgbClr val="FFC0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8"/>
            <p:cNvSpPr/>
            <p:nvPr/>
          </p:nvSpPr>
          <p:spPr>
            <a:xfrm>
              <a:off x="1991186" y="2328209"/>
              <a:ext cx="607154" cy="302530"/>
            </a:xfrm>
            <a:custGeom>
              <a:avLst/>
              <a:gdLst/>
              <a:ahLst/>
              <a:cxnLst/>
              <a:rect l="l" t="t" r="r" b="b"/>
              <a:pathLst>
                <a:path w="19708" h="9820" extrusionOk="0">
                  <a:moveTo>
                    <a:pt x="17192" y="408"/>
                  </a:moveTo>
                  <a:cubicBezTo>
                    <a:pt x="18021" y="408"/>
                    <a:pt x="18744" y="810"/>
                    <a:pt x="19003" y="1497"/>
                  </a:cubicBezTo>
                  <a:cubicBezTo>
                    <a:pt x="19270" y="2210"/>
                    <a:pt x="18940" y="3067"/>
                    <a:pt x="18200" y="3620"/>
                  </a:cubicBezTo>
                  <a:cubicBezTo>
                    <a:pt x="17994" y="3771"/>
                    <a:pt x="17771" y="3887"/>
                    <a:pt x="17531" y="3977"/>
                  </a:cubicBezTo>
                  <a:lnTo>
                    <a:pt x="3319" y="9240"/>
                  </a:lnTo>
                  <a:cubicBezTo>
                    <a:pt x="3078" y="9329"/>
                    <a:pt x="2820" y="9392"/>
                    <a:pt x="2570" y="9410"/>
                  </a:cubicBezTo>
                  <a:cubicBezTo>
                    <a:pt x="2512" y="9413"/>
                    <a:pt x="2454" y="9415"/>
                    <a:pt x="2397" y="9415"/>
                  </a:cubicBezTo>
                  <a:cubicBezTo>
                    <a:pt x="1552" y="9415"/>
                    <a:pt x="832" y="8990"/>
                    <a:pt x="590" y="8321"/>
                  </a:cubicBezTo>
                  <a:cubicBezTo>
                    <a:pt x="420" y="7875"/>
                    <a:pt x="474" y="7367"/>
                    <a:pt x="750" y="6903"/>
                  </a:cubicBezTo>
                  <a:cubicBezTo>
                    <a:pt x="1027" y="6430"/>
                    <a:pt x="1491" y="6046"/>
                    <a:pt x="2061" y="5841"/>
                  </a:cubicBezTo>
                  <a:lnTo>
                    <a:pt x="16264" y="578"/>
                  </a:lnTo>
                  <a:cubicBezTo>
                    <a:pt x="16576" y="462"/>
                    <a:pt x="16897" y="408"/>
                    <a:pt x="17192" y="408"/>
                  </a:cubicBezTo>
                  <a:close/>
                  <a:moveTo>
                    <a:pt x="17187" y="0"/>
                  </a:moveTo>
                  <a:cubicBezTo>
                    <a:pt x="16839" y="0"/>
                    <a:pt x="16477" y="62"/>
                    <a:pt x="16121" y="194"/>
                  </a:cubicBezTo>
                  <a:lnTo>
                    <a:pt x="1919" y="5458"/>
                  </a:lnTo>
                  <a:cubicBezTo>
                    <a:pt x="1259" y="5707"/>
                    <a:pt x="723" y="6144"/>
                    <a:pt x="393" y="6706"/>
                  </a:cubicBezTo>
                  <a:cubicBezTo>
                    <a:pt x="63" y="7277"/>
                    <a:pt x="1" y="7902"/>
                    <a:pt x="206" y="8464"/>
                  </a:cubicBezTo>
                  <a:cubicBezTo>
                    <a:pt x="518" y="9294"/>
                    <a:pt x="1375" y="9820"/>
                    <a:pt x="2392" y="9820"/>
                  </a:cubicBezTo>
                  <a:cubicBezTo>
                    <a:pt x="2463" y="9820"/>
                    <a:pt x="2534" y="9811"/>
                    <a:pt x="2606" y="9811"/>
                  </a:cubicBezTo>
                  <a:cubicBezTo>
                    <a:pt x="2891" y="9793"/>
                    <a:pt x="3177" y="9722"/>
                    <a:pt x="3462" y="9624"/>
                  </a:cubicBezTo>
                  <a:lnTo>
                    <a:pt x="17664" y="4360"/>
                  </a:lnTo>
                  <a:cubicBezTo>
                    <a:pt x="17950" y="4253"/>
                    <a:pt x="18209" y="4119"/>
                    <a:pt x="18441" y="3941"/>
                  </a:cubicBezTo>
                  <a:cubicBezTo>
                    <a:pt x="19333" y="3281"/>
                    <a:pt x="19707" y="2246"/>
                    <a:pt x="19377" y="1363"/>
                  </a:cubicBezTo>
                  <a:cubicBezTo>
                    <a:pt x="19067" y="510"/>
                    <a:pt x="18183" y="0"/>
                    <a:pt x="17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8"/>
            <p:cNvSpPr/>
            <p:nvPr/>
          </p:nvSpPr>
          <p:spPr>
            <a:xfrm>
              <a:off x="2544729" y="2375624"/>
              <a:ext cx="24215" cy="49816"/>
            </a:xfrm>
            <a:custGeom>
              <a:avLst/>
              <a:gdLst/>
              <a:ahLst/>
              <a:cxnLst/>
              <a:rect l="l" t="t" r="r" b="b"/>
              <a:pathLst>
                <a:path w="786" h="1617" extrusionOk="0">
                  <a:moveTo>
                    <a:pt x="412" y="0"/>
                  </a:moveTo>
                  <a:cubicBezTo>
                    <a:pt x="391" y="0"/>
                    <a:pt x="369" y="4"/>
                    <a:pt x="349" y="11"/>
                  </a:cubicBezTo>
                  <a:cubicBezTo>
                    <a:pt x="242" y="47"/>
                    <a:pt x="188" y="163"/>
                    <a:pt x="224" y="270"/>
                  </a:cubicBezTo>
                  <a:cubicBezTo>
                    <a:pt x="358" y="618"/>
                    <a:pt x="295" y="1001"/>
                    <a:pt x="72" y="1296"/>
                  </a:cubicBezTo>
                  <a:cubicBezTo>
                    <a:pt x="1" y="1376"/>
                    <a:pt x="19" y="1510"/>
                    <a:pt x="108" y="1572"/>
                  </a:cubicBezTo>
                  <a:cubicBezTo>
                    <a:pt x="143" y="1608"/>
                    <a:pt x="188" y="1617"/>
                    <a:pt x="233" y="1617"/>
                  </a:cubicBezTo>
                  <a:cubicBezTo>
                    <a:pt x="295" y="1617"/>
                    <a:pt x="349" y="1590"/>
                    <a:pt x="393" y="1537"/>
                  </a:cubicBezTo>
                  <a:cubicBezTo>
                    <a:pt x="705" y="1135"/>
                    <a:pt x="786" y="609"/>
                    <a:pt x="607" y="127"/>
                  </a:cubicBezTo>
                  <a:cubicBezTo>
                    <a:pt x="572" y="50"/>
                    <a:pt x="493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8"/>
            <p:cNvSpPr/>
            <p:nvPr/>
          </p:nvSpPr>
          <p:spPr>
            <a:xfrm>
              <a:off x="2341883" y="2487337"/>
              <a:ext cx="32194" cy="19193"/>
            </a:xfrm>
            <a:custGeom>
              <a:avLst/>
              <a:gdLst/>
              <a:ahLst/>
              <a:cxnLst/>
              <a:rect l="l" t="t" r="r" b="b"/>
              <a:pathLst>
                <a:path w="1045" h="623" extrusionOk="0">
                  <a:moveTo>
                    <a:pt x="828" y="0"/>
                  </a:moveTo>
                  <a:cubicBezTo>
                    <a:pt x="802" y="0"/>
                    <a:pt x="776" y="5"/>
                    <a:pt x="750" y="16"/>
                  </a:cubicBezTo>
                  <a:lnTo>
                    <a:pt x="162" y="230"/>
                  </a:lnTo>
                  <a:cubicBezTo>
                    <a:pt x="55" y="275"/>
                    <a:pt x="1" y="391"/>
                    <a:pt x="37" y="489"/>
                  </a:cubicBezTo>
                  <a:cubicBezTo>
                    <a:pt x="72" y="569"/>
                    <a:pt x="144" y="623"/>
                    <a:pt x="224" y="623"/>
                  </a:cubicBezTo>
                  <a:cubicBezTo>
                    <a:pt x="251" y="623"/>
                    <a:pt x="278" y="623"/>
                    <a:pt x="295" y="614"/>
                  </a:cubicBezTo>
                  <a:lnTo>
                    <a:pt x="893" y="391"/>
                  </a:lnTo>
                  <a:cubicBezTo>
                    <a:pt x="991" y="355"/>
                    <a:pt x="1045" y="239"/>
                    <a:pt x="1009" y="132"/>
                  </a:cubicBezTo>
                  <a:cubicBezTo>
                    <a:pt x="982" y="51"/>
                    <a:pt x="909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8"/>
            <p:cNvSpPr/>
            <p:nvPr/>
          </p:nvSpPr>
          <p:spPr>
            <a:xfrm>
              <a:off x="2384492" y="2433883"/>
              <a:ext cx="134167" cy="56994"/>
            </a:xfrm>
            <a:custGeom>
              <a:avLst/>
              <a:gdLst/>
              <a:ahLst/>
              <a:cxnLst/>
              <a:rect l="l" t="t" r="r" b="b"/>
              <a:pathLst>
                <a:path w="4355" h="1850" extrusionOk="0">
                  <a:moveTo>
                    <a:pt x="4119" y="0"/>
                  </a:moveTo>
                  <a:cubicBezTo>
                    <a:pt x="4097" y="0"/>
                    <a:pt x="4074" y="4"/>
                    <a:pt x="4051" y="11"/>
                  </a:cubicBezTo>
                  <a:lnTo>
                    <a:pt x="152" y="1457"/>
                  </a:lnTo>
                  <a:cubicBezTo>
                    <a:pt x="54" y="1492"/>
                    <a:pt x="1" y="1608"/>
                    <a:pt x="36" y="1715"/>
                  </a:cubicBezTo>
                  <a:cubicBezTo>
                    <a:pt x="63" y="1796"/>
                    <a:pt x="143" y="1849"/>
                    <a:pt x="224" y="1849"/>
                  </a:cubicBezTo>
                  <a:cubicBezTo>
                    <a:pt x="251" y="1849"/>
                    <a:pt x="277" y="1840"/>
                    <a:pt x="295" y="1831"/>
                  </a:cubicBezTo>
                  <a:lnTo>
                    <a:pt x="4194" y="395"/>
                  </a:lnTo>
                  <a:cubicBezTo>
                    <a:pt x="4301" y="350"/>
                    <a:pt x="4354" y="234"/>
                    <a:pt x="4310" y="127"/>
                  </a:cubicBezTo>
                  <a:cubicBezTo>
                    <a:pt x="4281" y="50"/>
                    <a:pt x="4203" y="0"/>
                    <a:pt x="4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8"/>
            <p:cNvSpPr/>
            <p:nvPr/>
          </p:nvSpPr>
          <p:spPr>
            <a:xfrm>
              <a:off x="2333657" y="2898605"/>
              <a:ext cx="126465" cy="143594"/>
            </a:xfrm>
            <a:custGeom>
              <a:avLst/>
              <a:gdLst/>
              <a:ahLst/>
              <a:cxnLst/>
              <a:rect l="l" t="t" r="r" b="b"/>
              <a:pathLst>
                <a:path w="4105" h="4661" extrusionOk="0">
                  <a:moveTo>
                    <a:pt x="225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45"/>
                    <a:pt x="72" y="334"/>
                  </a:cubicBezTo>
                  <a:lnTo>
                    <a:pt x="3720" y="4589"/>
                  </a:lnTo>
                  <a:cubicBezTo>
                    <a:pt x="3765" y="4634"/>
                    <a:pt x="3819" y="4661"/>
                    <a:pt x="3881" y="4661"/>
                  </a:cubicBezTo>
                  <a:cubicBezTo>
                    <a:pt x="3926" y="4661"/>
                    <a:pt x="3970" y="4643"/>
                    <a:pt x="4006" y="4607"/>
                  </a:cubicBezTo>
                  <a:cubicBezTo>
                    <a:pt x="4095" y="4536"/>
                    <a:pt x="4104" y="4411"/>
                    <a:pt x="4033" y="4322"/>
                  </a:cubicBezTo>
                  <a:lnTo>
                    <a:pt x="375" y="66"/>
                  </a:lnTo>
                  <a:cubicBezTo>
                    <a:pt x="336" y="23"/>
                    <a:pt x="282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8"/>
            <p:cNvSpPr/>
            <p:nvPr/>
          </p:nvSpPr>
          <p:spPr>
            <a:xfrm>
              <a:off x="2303680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226" y="0"/>
                  </a:moveTo>
                  <a:cubicBezTo>
                    <a:pt x="179" y="0"/>
                    <a:pt x="131" y="16"/>
                    <a:pt x="90" y="48"/>
                  </a:cubicBezTo>
                  <a:cubicBezTo>
                    <a:pt x="10" y="120"/>
                    <a:pt x="1" y="245"/>
                    <a:pt x="72" y="334"/>
                  </a:cubicBezTo>
                  <a:lnTo>
                    <a:pt x="652" y="1012"/>
                  </a:lnTo>
                  <a:cubicBezTo>
                    <a:pt x="697" y="1057"/>
                    <a:pt x="750" y="1083"/>
                    <a:pt x="804" y="1083"/>
                  </a:cubicBezTo>
                  <a:cubicBezTo>
                    <a:pt x="857" y="1083"/>
                    <a:pt x="902" y="1065"/>
                    <a:pt x="938" y="1030"/>
                  </a:cubicBezTo>
                  <a:cubicBezTo>
                    <a:pt x="1027" y="958"/>
                    <a:pt x="1036" y="834"/>
                    <a:pt x="964" y="744"/>
                  </a:cubicBezTo>
                  <a:lnTo>
                    <a:pt x="376" y="66"/>
                  </a:lnTo>
                  <a:cubicBezTo>
                    <a:pt x="337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8"/>
            <p:cNvSpPr/>
            <p:nvPr/>
          </p:nvSpPr>
          <p:spPr>
            <a:xfrm>
              <a:off x="2191844" y="2594243"/>
              <a:ext cx="192116" cy="173323"/>
            </a:xfrm>
            <a:custGeom>
              <a:avLst/>
              <a:gdLst/>
              <a:ahLst/>
              <a:cxnLst/>
              <a:rect l="l" t="t" r="r" b="b"/>
              <a:pathLst>
                <a:path w="6236" h="5626" extrusionOk="0">
                  <a:moveTo>
                    <a:pt x="3070" y="1"/>
                  </a:moveTo>
                  <a:cubicBezTo>
                    <a:pt x="2760" y="1"/>
                    <a:pt x="2447" y="55"/>
                    <a:pt x="2141" y="168"/>
                  </a:cubicBezTo>
                  <a:cubicBezTo>
                    <a:pt x="723" y="694"/>
                    <a:pt x="0" y="2309"/>
                    <a:pt x="544" y="3763"/>
                  </a:cubicBezTo>
                  <a:cubicBezTo>
                    <a:pt x="971" y="4911"/>
                    <a:pt x="2041" y="5625"/>
                    <a:pt x="3167" y="5625"/>
                  </a:cubicBezTo>
                  <a:cubicBezTo>
                    <a:pt x="3476" y="5625"/>
                    <a:pt x="3789" y="5571"/>
                    <a:pt x="4095" y="5458"/>
                  </a:cubicBezTo>
                  <a:cubicBezTo>
                    <a:pt x="5522" y="4932"/>
                    <a:pt x="6236" y="3317"/>
                    <a:pt x="5692" y="1863"/>
                  </a:cubicBezTo>
                  <a:cubicBezTo>
                    <a:pt x="5272" y="715"/>
                    <a:pt x="4198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8"/>
            <p:cNvSpPr/>
            <p:nvPr/>
          </p:nvSpPr>
          <p:spPr>
            <a:xfrm>
              <a:off x="2296009" y="2642983"/>
              <a:ext cx="43716" cy="39865"/>
            </a:xfrm>
            <a:custGeom>
              <a:avLst/>
              <a:gdLst/>
              <a:ahLst/>
              <a:cxnLst/>
              <a:rect l="l" t="t" r="r" b="b"/>
              <a:pathLst>
                <a:path w="1419" h="1294" extrusionOk="0">
                  <a:moveTo>
                    <a:pt x="694" y="0"/>
                  </a:moveTo>
                  <a:cubicBezTo>
                    <a:pt x="623" y="0"/>
                    <a:pt x="552" y="13"/>
                    <a:pt x="482" y="40"/>
                  </a:cubicBezTo>
                  <a:cubicBezTo>
                    <a:pt x="161" y="156"/>
                    <a:pt x="0" y="531"/>
                    <a:pt x="125" y="861"/>
                  </a:cubicBezTo>
                  <a:cubicBezTo>
                    <a:pt x="223" y="1126"/>
                    <a:pt x="463" y="1293"/>
                    <a:pt x="721" y="1293"/>
                  </a:cubicBezTo>
                  <a:cubicBezTo>
                    <a:pt x="792" y="1293"/>
                    <a:pt x="865" y="1280"/>
                    <a:pt x="937" y="1253"/>
                  </a:cubicBezTo>
                  <a:cubicBezTo>
                    <a:pt x="1258" y="1137"/>
                    <a:pt x="1419" y="763"/>
                    <a:pt x="1294" y="433"/>
                  </a:cubicBezTo>
                  <a:cubicBezTo>
                    <a:pt x="1196" y="167"/>
                    <a:pt x="950" y="0"/>
                    <a:pt x="69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8"/>
            <p:cNvSpPr/>
            <p:nvPr/>
          </p:nvSpPr>
          <p:spPr>
            <a:xfrm>
              <a:off x="2271269" y="2707528"/>
              <a:ext cx="36569" cy="32225"/>
            </a:xfrm>
            <a:custGeom>
              <a:avLst/>
              <a:gdLst/>
              <a:ahLst/>
              <a:cxnLst/>
              <a:rect l="l" t="t" r="r" b="b"/>
              <a:pathLst>
                <a:path w="1187" h="1046" extrusionOk="0">
                  <a:moveTo>
                    <a:pt x="595" y="0"/>
                  </a:moveTo>
                  <a:cubicBezTo>
                    <a:pt x="534" y="0"/>
                    <a:pt x="472" y="11"/>
                    <a:pt x="411" y="33"/>
                  </a:cubicBezTo>
                  <a:cubicBezTo>
                    <a:pt x="134" y="140"/>
                    <a:pt x="0" y="443"/>
                    <a:pt x="98" y="711"/>
                  </a:cubicBezTo>
                  <a:cubicBezTo>
                    <a:pt x="175" y="919"/>
                    <a:pt x="375" y="1046"/>
                    <a:pt x="591" y="1046"/>
                  </a:cubicBezTo>
                  <a:cubicBezTo>
                    <a:pt x="652" y="1046"/>
                    <a:pt x="715" y="1036"/>
                    <a:pt x="776" y="1014"/>
                  </a:cubicBezTo>
                  <a:cubicBezTo>
                    <a:pt x="1044" y="916"/>
                    <a:pt x="1187" y="612"/>
                    <a:pt x="1089" y="345"/>
                  </a:cubicBezTo>
                  <a:cubicBezTo>
                    <a:pt x="1012" y="129"/>
                    <a:pt x="811" y="0"/>
                    <a:pt x="59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8"/>
            <p:cNvSpPr/>
            <p:nvPr/>
          </p:nvSpPr>
          <p:spPr>
            <a:xfrm>
              <a:off x="2230324" y="2644739"/>
              <a:ext cx="43993" cy="39249"/>
            </a:xfrm>
            <a:custGeom>
              <a:avLst/>
              <a:gdLst/>
              <a:ahLst/>
              <a:cxnLst/>
              <a:rect l="l" t="t" r="r" b="b"/>
              <a:pathLst>
                <a:path w="1428" h="1274" extrusionOk="0">
                  <a:moveTo>
                    <a:pt x="703" y="0"/>
                  </a:moveTo>
                  <a:cubicBezTo>
                    <a:pt x="633" y="0"/>
                    <a:pt x="561" y="12"/>
                    <a:pt x="491" y="37"/>
                  </a:cubicBezTo>
                  <a:cubicBezTo>
                    <a:pt x="161" y="161"/>
                    <a:pt x="0" y="527"/>
                    <a:pt x="116" y="857"/>
                  </a:cubicBezTo>
                  <a:cubicBezTo>
                    <a:pt x="213" y="1114"/>
                    <a:pt x="455" y="1273"/>
                    <a:pt x="713" y="1273"/>
                  </a:cubicBezTo>
                  <a:cubicBezTo>
                    <a:pt x="787" y="1273"/>
                    <a:pt x="863" y="1260"/>
                    <a:pt x="937" y="1232"/>
                  </a:cubicBezTo>
                  <a:cubicBezTo>
                    <a:pt x="1258" y="1116"/>
                    <a:pt x="1427" y="750"/>
                    <a:pt x="1303" y="420"/>
                  </a:cubicBezTo>
                  <a:cubicBezTo>
                    <a:pt x="1204" y="160"/>
                    <a:pt x="962" y="0"/>
                    <a:pt x="70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8"/>
            <p:cNvSpPr/>
            <p:nvPr/>
          </p:nvSpPr>
          <p:spPr>
            <a:xfrm>
              <a:off x="2927036" y="2613283"/>
              <a:ext cx="136909" cy="122059"/>
            </a:xfrm>
            <a:custGeom>
              <a:avLst/>
              <a:gdLst/>
              <a:ahLst/>
              <a:cxnLst/>
              <a:rect l="l" t="t" r="r" b="b"/>
              <a:pathLst>
                <a:path w="4444" h="3962" extrusionOk="0">
                  <a:moveTo>
                    <a:pt x="2210" y="0"/>
                  </a:moveTo>
                  <a:cubicBezTo>
                    <a:pt x="1985" y="0"/>
                    <a:pt x="1758" y="39"/>
                    <a:pt x="1535" y="121"/>
                  </a:cubicBezTo>
                  <a:cubicBezTo>
                    <a:pt x="518" y="496"/>
                    <a:pt x="1" y="1637"/>
                    <a:pt x="384" y="2663"/>
                  </a:cubicBezTo>
                  <a:cubicBezTo>
                    <a:pt x="684" y="3465"/>
                    <a:pt x="1436" y="3962"/>
                    <a:pt x="2240" y="3962"/>
                  </a:cubicBezTo>
                  <a:cubicBezTo>
                    <a:pt x="2465" y="3962"/>
                    <a:pt x="2694" y="3923"/>
                    <a:pt x="2918" y="3841"/>
                  </a:cubicBezTo>
                  <a:cubicBezTo>
                    <a:pt x="3935" y="3457"/>
                    <a:pt x="4444" y="2324"/>
                    <a:pt x="4069" y="1298"/>
                  </a:cubicBezTo>
                  <a:cubicBezTo>
                    <a:pt x="3769" y="497"/>
                    <a:pt x="3012" y="0"/>
                    <a:pt x="2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8"/>
            <p:cNvSpPr/>
            <p:nvPr/>
          </p:nvSpPr>
          <p:spPr>
            <a:xfrm>
              <a:off x="3005383" y="2674193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3" y="1"/>
                  </a:moveTo>
                  <a:cubicBezTo>
                    <a:pt x="415" y="1"/>
                    <a:pt x="368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51" y="754"/>
                    <a:pt x="314" y="863"/>
                    <a:pt x="485" y="863"/>
                  </a:cubicBezTo>
                  <a:cubicBezTo>
                    <a:pt x="532" y="863"/>
                    <a:pt x="579" y="855"/>
                    <a:pt x="625" y="838"/>
                  </a:cubicBezTo>
                  <a:cubicBezTo>
                    <a:pt x="839" y="758"/>
                    <a:pt x="946" y="517"/>
                    <a:pt x="866" y="285"/>
                  </a:cubicBezTo>
                  <a:cubicBezTo>
                    <a:pt x="803" y="110"/>
                    <a:pt x="635" y="1"/>
                    <a:pt x="4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8"/>
            <p:cNvSpPr/>
            <p:nvPr/>
          </p:nvSpPr>
          <p:spPr>
            <a:xfrm>
              <a:off x="2976238" y="2630382"/>
              <a:ext cx="32748" cy="28743"/>
            </a:xfrm>
            <a:custGeom>
              <a:avLst/>
              <a:gdLst/>
              <a:ahLst/>
              <a:cxnLst/>
              <a:rect l="l" t="t" r="r" b="b"/>
              <a:pathLst>
                <a:path w="1063" h="933" extrusionOk="0">
                  <a:moveTo>
                    <a:pt x="536" y="1"/>
                  </a:moveTo>
                  <a:cubicBezTo>
                    <a:pt x="482" y="1"/>
                    <a:pt x="428" y="10"/>
                    <a:pt x="375" y="30"/>
                  </a:cubicBezTo>
                  <a:cubicBezTo>
                    <a:pt x="126" y="119"/>
                    <a:pt x="1" y="387"/>
                    <a:pt x="90" y="627"/>
                  </a:cubicBezTo>
                  <a:cubicBezTo>
                    <a:pt x="160" y="815"/>
                    <a:pt x="338" y="933"/>
                    <a:pt x="532" y="933"/>
                  </a:cubicBezTo>
                  <a:cubicBezTo>
                    <a:pt x="586" y="933"/>
                    <a:pt x="642" y="924"/>
                    <a:pt x="697" y="904"/>
                  </a:cubicBezTo>
                  <a:cubicBezTo>
                    <a:pt x="937" y="815"/>
                    <a:pt x="1062" y="547"/>
                    <a:pt x="973" y="306"/>
                  </a:cubicBezTo>
                  <a:cubicBezTo>
                    <a:pt x="904" y="118"/>
                    <a:pt x="725" y="1"/>
                    <a:pt x="53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8"/>
            <p:cNvSpPr/>
            <p:nvPr/>
          </p:nvSpPr>
          <p:spPr>
            <a:xfrm>
              <a:off x="2957290" y="2680662"/>
              <a:ext cx="31085" cy="27172"/>
            </a:xfrm>
            <a:custGeom>
              <a:avLst/>
              <a:gdLst/>
              <a:ahLst/>
              <a:cxnLst/>
              <a:rect l="l" t="t" r="r" b="b"/>
              <a:pathLst>
                <a:path w="1009" h="882" extrusionOk="0">
                  <a:moveTo>
                    <a:pt x="514" y="0"/>
                  </a:moveTo>
                  <a:cubicBezTo>
                    <a:pt x="459" y="0"/>
                    <a:pt x="404" y="10"/>
                    <a:pt x="348" y="30"/>
                  </a:cubicBezTo>
                  <a:cubicBezTo>
                    <a:pt x="116" y="119"/>
                    <a:pt x="0" y="369"/>
                    <a:pt x="80" y="601"/>
                  </a:cubicBezTo>
                  <a:cubicBezTo>
                    <a:pt x="142" y="773"/>
                    <a:pt x="310" y="881"/>
                    <a:pt x="490" y="881"/>
                  </a:cubicBezTo>
                  <a:cubicBezTo>
                    <a:pt x="543" y="881"/>
                    <a:pt x="598" y="872"/>
                    <a:pt x="651" y="851"/>
                  </a:cubicBezTo>
                  <a:cubicBezTo>
                    <a:pt x="892" y="762"/>
                    <a:pt x="1008" y="512"/>
                    <a:pt x="928" y="280"/>
                  </a:cubicBezTo>
                  <a:cubicBezTo>
                    <a:pt x="859" y="108"/>
                    <a:pt x="695" y="0"/>
                    <a:pt x="51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8"/>
            <p:cNvSpPr/>
            <p:nvPr/>
          </p:nvSpPr>
          <p:spPr>
            <a:xfrm>
              <a:off x="2793757" y="2727215"/>
              <a:ext cx="139373" cy="124216"/>
            </a:xfrm>
            <a:custGeom>
              <a:avLst/>
              <a:gdLst/>
              <a:ahLst/>
              <a:cxnLst/>
              <a:rect l="l" t="t" r="r" b="b"/>
              <a:pathLst>
                <a:path w="4524" h="4032" extrusionOk="0">
                  <a:moveTo>
                    <a:pt x="2250" y="1"/>
                  </a:moveTo>
                  <a:cubicBezTo>
                    <a:pt x="2021" y="1"/>
                    <a:pt x="1789" y="41"/>
                    <a:pt x="1561" y="125"/>
                  </a:cubicBezTo>
                  <a:cubicBezTo>
                    <a:pt x="527" y="509"/>
                    <a:pt x="0" y="1668"/>
                    <a:pt x="384" y="2712"/>
                  </a:cubicBezTo>
                  <a:cubicBezTo>
                    <a:pt x="683" y="3527"/>
                    <a:pt x="1455" y="4032"/>
                    <a:pt x="2272" y="4032"/>
                  </a:cubicBezTo>
                  <a:cubicBezTo>
                    <a:pt x="2502" y="4032"/>
                    <a:pt x="2735" y="3992"/>
                    <a:pt x="2962" y="3908"/>
                  </a:cubicBezTo>
                  <a:cubicBezTo>
                    <a:pt x="3997" y="3524"/>
                    <a:pt x="4523" y="2364"/>
                    <a:pt x="4131" y="1320"/>
                  </a:cubicBezTo>
                  <a:cubicBezTo>
                    <a:pt x="3831" y="506"/>
                    <a:pt x="3064" y="1"/>
                    <a:pt x="2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8"/>
            <p:cNvSpPr/>
            <p:nvPr/>
          </p:nvSpPr>
          <p:spPr>
            <a:xfrm>
              <a:off x="2846532" y="2743759"/>
              <a:ext cx="40142" cy="36445"/>
            </a:xfrm>
            <a:custGeom>
              <a:avLst/>
              <a:gdLst/>
              <a:ahLst/>
              <a:cxnLst/>
              <a:rect l="l" t="t" r="r" b="b"/>
              <a:pathLst>
                <a:path w="1303" h="1183" extrusionOk="0">
                  <a:moveTo>
                    <a:pt x="634" y="1"/>
                  </a:moveTo>
                  <a:cubicBezTo>
                    <a:pt x="571" y="1"/>
                    <a:pt x="508" y="12"/>
                    <a:pt x="446" y="34"/>
                  </a:cubicBezTo>
                  <a:cubicBezTo>
                    <a:pt x="152" y="141"/>
                    <a:pt x="0" y="480"/>
                    <a:pt x="116" y="792"/>
                  </a:cubicBezTo>
                  <a:cubicBezTo>
                    <a:pt x="201" y="1032"/>
                    <a:pt x="430" y="1182"/>
                    <a:pt x="667" y="1182"/>
                  </a:cubicBezTo>
                  <a:cubicBezTo>
                    <a:pt x="731" y="1182"/>
                    <a:pt x="795" y="1172"/>
                    <a:pt x="856" y="1149"/>
                  </a:cubicBezTo>
                  <a:cubicBezTo>
                    <a:pt x="1151" y="1033"/>
                    <a:pt x="1302" y="694"/>
                    <a:pt x="1187" y="391"/>
                  </a:cubicBezTo>
                  <a:cubicBezTo>
                    <a:pt x="1095" y="151"/>
                    <a:pt x="870" y="1"/>
                    <a:pt x="6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8"/>
            <p:cNvSpPr/>
            <p:nvPr/>
          </p:nvSpPr>
          <p:spPr>
            <a:xfrm>
              <a:off x="2820684" y="2779621"/>
              <a:ext cx="23383" cy="20518"/>
            </a:xfrm>
            <a:custGeom>
              <a:avLst/>
              <a:gdLst/>
              <a:ahLst/>
              <a:cxnLst/>
              <a:rect l="l" t="t" r="r" b="b"/>
              <a:pathLst>
                <a:path w="759" h="666" extrusionOk="0">
                  <a:moveTo>
                    <a:pt x="381" y="1"/>
                  </a:moveTo>
                  <a:cubicBezTo>
                    <a:pt x="343" y="1"/>
                    <a:pt x="305" y="7"/>
                    <a:pt x="268" y="21"/>
                  </a:cubicBezTo>
                  <a:cubicBezTo>
                    <a:pt x="90" y="83"/>
                    <a:pt x="0" y="280"/>
                    <a:pt x="63" y="449"/>
                  </a:cubicBezTo>
                  <a:cubicBezTo>
                    <a:pt x="112" y="582"/>
                    <a:pt x="243" y="665"/>
                    <a:pt x="379" y="665"/>
                  </a:cubicBezTo>
                  <a:cubicBezTo>
                    <a:pt x="416" y="665"/>
                    <a:pt x="454" y="659"/>
                    <a:pt x="491" y="645"/>
                  </a:cubicBezTo>
                  <a:cubicBezTo>
                    <a:pt x="670" y="583"/>
                    <a:pt x="759" y="387"/>
                    <a:pt x="696" y="217"/>
                  </a:cubicBezTo>
                  <a:cubicBezTo>
                    <a:pt x="647" y="84"/>
                    <a:pt x="516" y="1"/>
                    <a:pt x="38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8"/>
            <p:cNvSpPr/>
            <p:nvPr/>
          </p:nvSpPr>
          <p:spPr>
            <a:xfrm>
              <a:off x="2355100" y="2762337"/>
              <a:ext cx="125633" cy="111831"/>
            </a:xfrm>
            <a:custGeom>
              <a:avLst/>
              <a:gdLst/>
              <a:ahLst/>
              <a:cxnLst/>
              <a:rect l="l" t="t" r="r" b="b"/>
              <a:pathLst>
                <a:path w="4078" h="3630" extrusionOk="0">
                  <a:moveTo>
                    <a:pt x="2022" y="1"/>
                  </a:moveTo>
                  <a:cubicBezTo>
                    <a:pt x="1818" y="1"/>
                    <a:pt x="1611" y="36"/>
                    <a:pt x="1410" y="109"/>
                  </a:cubicBezTo>
                  <a:cubicBezTo>
                    <a:pt x="482" y="457"/>
                    <a:pt x="0" y="1501"/>
                    <a:pt x="357" y="2437"/>
                  </a:cubicBezTo>
                  <a:cubicBezTo>
                    <a:pt x="628" y="3175"/>
                    <a:pt x="1317" y="3630"/>
                    <a:pt x="2047" y="3630"/>
                  </a:cubicBezTo>
                  <a:cubicBezTo>
                    <a:pt x="2253" y="3630"/>
                    <a:pt x="2463" y="3594"/>
                    <a:pt x="2668" y="3517"/>
                  </a:cubicBezTo>
                  <a:cubicBezTo>
                    <a:pt x="3604" y="3169"/>
                    <a:pt x="4077" y="2125"/>
                    <a:pt x="3729" y="1189"/>
                  </a:cubicBezTo>
                  <a:cubicBezTo>
                    <a:pt x="3457" y="455"/>
                    <a:pt x="2758" y="1"/>
                    <a:pt x="2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8"/>
            <p:cNvSpPr/>
            <p:nvPr/>
          </p:nvSpPr>
          <p:spPr>
            <a:xfrm>
              <a:off x="2402638" y="2777094"/>
              <a:ext cx="36322" cy="32841"/>
            </a:xfrm>
            <a:custGeom>
              <a:avLst/>
              <a:gdLst/>
              <a:ahLst/>
              <a:cxnLst/>
              <a:rect l="l" t="t" r="r" b="b"/>
              <a:pathLst>
                <a:path w="1179" h="1066" extrusionOk="0">
                  <a:moveTo>
                    <a:pt x="576" y="1"/>
                  </a:moveTo>
                  <a:cubicBezTo>
                    <a:pt x="518" y="1"/>
                    <a:pt x="459" y="11"/>
                    <a:pt x="402" y="32"/>
                  </a:cubicBezTo>
                  <a:cubicBezTo>
                    <a:pt x="134" y="139"/>
                    <a:pt x="1" y="442"/>
                    <a:pt x="108" y="718"/>
                  </a:cubicBezTo>
                  <a:cubicBezTo>
                    <a:pt x="184" y="927"/>
                    <a:pt x="385" y="1065"/>
                    <a:pt x="597" y="1065"/>
                  </a:cubicBezTo>
                  <a:cubicBezTo>
                    <a:pt x="657" y="1065"/>
                    <a:pt x="718" y="1054"/>
                    <a:pt x="777" y="1031"/>
                  </a:cubicBezTo>
                  <a:cubicBezTo>
                    <a:pt x="1044" y="933"/>
                    <a:pt x="1178" y="629"/>
                    <a:pt x="1071" y="353"/>
                  </a:cubicBezTo>
                  <a:cubicBezTo>
                    <a:pt x="994" y="135"/>
                    <a:pt x="790" y="1"/>
                    <a:pt x="57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8"/>
            <p:cNvSpPr/>
            <p:nvPr/>
          </p:nvSpPr>
          <p:spPr>
            <a:xfrm>
              <a:off x="2379562" y="2809413"/>
              <a:ext cx="20918" cy="18515"/>
            </a:xfrm>
            <a:custGeom>
              <a:avLst/>
              <a:gdLst/>
              <a:ahLst/>
              <a:cxnLst/>
              <a:rect l="l" t="t" r="r" b="b"/>
              <a:pathLst>
                <a:path w="679" h="601" extrusionOk="0">
                  <a:moveTo>
                    <a:pt x="334" y="1"/>
                  </a:moveTo>
                  <a:cubicBezTo>
                    <a:pt x="300" y="1"/>
                    <a:pt x="266" y="6"/>
                    <a:pt x="232" y="17"/>
                  </a:cubicBezTo>
                  <a:cubicBezTo>
                    <a:pt x="80" y="80"/>
                    <a:pt x="0" y="249"/>
                    <a:pt x="54" y="410"/>
                  </a:cubicBezTo>
                  <a:cubicBezTo>
                    <a:pt x="102" y="526"/>
                    <a:pt x="213" y="601"/>
                    <a:pt x="334" y="601"/>
                  </a:cubicBezTo>
                  <a:cubicBezTo>
                    <a:pt x="371" y="601"/>
                    <a:pt x="409" y="594"/>
                    <a:pt x="446" y="579"/>
                  </a:cubicBezTo>
                  <a:cubicBezTo>
                    <a:pt x="598" y="526"/>
                    <a:pt x="678" y="356"/>
                    <a:pt x="625" y="196"/>
                  </a:cubicBezTo>
                  <a:cubicBezTo>
                    <a:pt x="575" y="76"/>
                    <a:pt x="459" y="1"/>
                    <a:pt x="3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8"/>
            <p:cNvSpPr/>
            <p:nvPr/>
          </p:nvSpPr>
          <p:spPr>
            <a:xfrm>
              <a:off x="2780540" y="2585925"/>
              <a:ext cx="104468" cy="80839"/>
            </a:xfrm>
            <a:custGeom>
              <a:avLst/>
              <a:gdLst/>
              <a:ahLst/>
              <a:cxnLst/>
              <a:rect l="l" t="t" r="r" b="b"/>
              <a:pathLst>
                <a:path w="3391" h="2624" extrusionOk="0">
                  <a:moveTo>
                    <a:pt x="1696" y="1"/>
                  </a:moveTo>
                  <a:cubicBezTo>
                    <a:pt x="1" y="1"/>
                    <a:pt x="1" y="2624"/>
                    <a:pt x="1696" y="2624"/>
                  </a:cubicBezTo>
                  <a:cubicBezTo>
                    <a:pt x="3391" y="2624"/>
                    <a:pt x="3391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8"/>
            <p:cNvSpPr/>
            <p:nvPr/>
          </p:nvSpPr>
          <p:spPr>
            <a:xfrm>
              <a:off x="2529632" y="2516297"/>
              <a:ext cx="116545" cy="42453"/>
            </a:xfrm>
            <a:custGeom>
              <a:avLst/>
              <a:gdLst/>
              <a:ahLst/>
              <a:cxnLst/>
              <a:rect l="l" t="t" r="r" b="b"/>
              <a:pathLst>
                <a:path w="3783" h="1378" extrusionOk="0">
                  <a:moveTo>
                    <a:pt x="225" y="1"/>
                  </a:moveTo>
                  <a:cubicBezTo>
                    <a:pt x="167" y="1"/>
                    <a:pt x="111" y="26"/>
                    <a:pt x="71" y="75"/>
                  </a:cubicBezTo>
                  <a:cubicBezTo>
                    <a:pt x="0" y="155"/>
                    <a:pt x="9" y="280"/>
                    <a:pt x="98" y="361"/>
                  </a:cubicBezTo>
                  <a:cubicBezTo>
                    <a:pt x="143" y="396"/>
                    <a:pt x="1276" y="1342"/>
                    <a:pt x="3577" y="1378"/>
                  </a:cubicBezTo>
                  <a:cubicBezTo>
                    <a:pt x="3693" y="1378"/>
                    <a:pt x="3783" y="1288"/>
                    <a:pt x="3783" y="1172"/>
                  </a:cubicBezTo>
                  <a:cubicBezTo>
                    <a:pt x="3783" y="1065"/>
                    <a:pt x="3693" y="976"/>
                    <a:pt x="3586" y="967"/>
                  </a:cubicBezTo>
                  <a:cubicBezTo>
                    <a:pt x="1445" y="940"/>
                    <a:pt x="375" y="57"/>
                    <a:pt x="357" y="48"/>
                  </a:cubicBezTo>
                  <a:cubicBezTo>
                    <a:pt x="317" y="17"/>
                    <a:pt x="271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8"/>
            <p:cNvSpPr/>
            <p:nvPr/>
          </p:nvSpPr>
          <p:spPr>
            <a:xfrm>
              <a:off x="2529879" y="2653058"/>
              <a:ext cx="42638" cy="64018"/>
            </a:xfrm>
            <a:custGeom>
              <a:avLst/>
              <a:gdLst/>
              <a:ahLst/>
              <a:cxnLst/>
              <a:rect l="l" t="t" r="r" b="b"/>
              <a:pathLst>
                <a:path w="1384" h="2078" extrusionOk="0">
                  <a:moveTo>
                    <a:pt x="1154" y="1"/>
                  </a:moveTo>
                  <a:cubicBezTo>
                    <a:pt x="1099" y="1"/>
                    <a:pt x="1047" y="23"/>
                    <a:pt x="1009" y="70"/>
                  </a:cubicBezTo>
                  <a:cubicBezTo>
                    <a:pt x="973" y="106"/>
                    <a:pt x="197" y="971"/>
                    <a:pt x="19" y="1836"/>
                  </a:cubicBezTo>
                  <a:cubicBezTo>
                    <a:pt x="1" y="1952"/>
                    <a:pt x="72" y="2059"/>
                    <a:pt x="179" y="2077"/>
                  </a:cubicBezTo>
                  <a:lnTo>
                    <a:pt x="215" y="2077"/>
                  </a:lnTo>
                  <a:cubicBezTo>
                    <a:pt x="313" y="2077"/>
                    <a:pt x="394" y="2015"/>
                    <a:pt x="420" y="1916"/>
                  </a:cubicBezTo>
                  <a:cubicBezTo>
                    <a:pt x="572" y="1158"/>
                    <a:pt x="1295" y="346"/>
                    <a:pt x="1303" y="337"/>
                  </a:cubicBezTo>
                  <a:cubicBezTo>
                    <a:pt x="1384" y="257"/>
                    <a:pt x="1375" y="123"/>
                    <a:pt x="1295" y="52"/>
                  </a:cubicBezTo>
                  <a:cubicBezTo>
                    <a:pt x="1252" y="18"/>
                    <a:pt x="1202" y="1"/>
                    <a:pt x="1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8"/>
            <p:cNvSpPr/>
            <p:nvPr/>
          </p:nvSpPr>
          <p:spPr>
            <a:xfrm>
              <a:off x="2586228" y="2806548"/>
              <a:ext cx="158073" cy="47382"/>
            </a:xfrm>
            <a:custGeom>
              <a:avLst/>
              <a:gdLst/>
              <a:ahLst/>
              <a:cxnLst/>
              <a:rect l="l" t="t" r="r" b="b"/>
              <a:pathLst>
                <a:path w="5131" h="1538" extrusionOk="0">
                  <a:moveTo>
                    <a:pt x="229" y="0"/>
                  </a:moveTo>
                  <a:cubicBezTo>
                    <a:pt x="171" y="0"/>
                    <a:pt x="112" y="25"/>
                    <a:pt x="72" y="75"/>
                  </a:cubicBezTo>
                  <a:cubicBezTo>
                    <a:pt x="1" y="155"/>
                    <a:pt x="19" y="280"/>
                    <a:pt x="99" y="360"/>
                  </a:cubicBezTo>
                  <a:cubicBezTo>
                    <a:pt x="161" y="414"/>
                    <a:pt x="1544" y="1538"/>
                    <a:pt x="3908" y="1538"/>
                  </a:cubicBezTo>
                  <a:cubicBezTo>
                    <a:pt x="4238" y="1538"/>
                    <a:pt x="4577" y="1520"/>
                    <a:pt x="4943" y="1466"/>
                  </a:cubicBezTo>
                  <a:cubicBezTo>
                    <a:pt x="5050" y="1457"/>
                    <a:pt x="5130" y="1350"/>
                    <a:pt x="5113" y="1243"/>
                  </a:cubicBezTo>
                  <a:cubicBezTo>
                    <a:pt x="5104" y="1134"/>
                    <a:pt x="5008" y="1064"/>
                    <a:pt x="4908" y="1064"/>
                  </a:cubicBezTo>
                  <a:cubicBezTo>
                    <a:pt x="4902" y="1064"/>
                    <a:pt x="4896" y="1064"/>
                    <a:pt x="4890" y="1065"/>
                  </a:cubicBezTo>
                  <a:cubicBezTo>
                    <a:pt x="4547" y="1112"/>
                    <a:pt x="4222" y="1132"/>
                    <a:pt x="3914" y="1132"/>
                  </a:cubicBezTo>
                  <a:cubicBezTo>
                    <a:pt x="1691" y="1132"/>
                    <a:pt x="381" y="64"/>
                    <a:pt x="358" y="48"/>
                  </a:cubicBezTo>
                  <a:cubicBezTo>
                    <a:pt x="322" y="16"/>
                    <a:pt x="276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8"/>
            <p:cNvSpPr/>
            <p:nvPr/>
          </p:nvSpPr>
          <p:spPr>
            <a:xfrm>
              <a:off x="2194031" y="2588143"/>
              <a:ext cx="187741" cy="185523"/>
            </a:xfrm>
            <a:custGeom>
              <a:avLst/>
              <a:gdLst/>
              <a:ahLst/>
              <a:cxnLst/>
              <a:rect l="l" t="t" r="r" b="b"/>
              <a:pathLst>
                <a:path w="6094" h="6022" extrusionOk="0">
                  <a:moveTo>
                    <a:pt x="2998" y="402"/>
                  </a:moveTo>
                  <a:cubicBezTo>
                    <a:pt x="4042" y="402"/>
                    <a:pt x="5041" y="1062"/>
                    <a:pt x="5433" y="2132"/>
                  </a:cubicBezTo>
                  <a:cubicBezTo>
                    <a:pt x="5674" y="2783"/>
                    <a:pt x="5656" y="3497"/>
                    <a:pt x="5380" y="4122"/>
                  </a:cubicBezTo>
                  <a:cubicBezTo>
                    <a:pt x="5094" y="4755"/>
                    <a:pt x="4595" y="5228"/>
                    <a:pt x="3952" y="5469"/>
                  </a:cubicBezTo>
                  <a:cubicBezTo>
                    <a:pt x="3676" y="5570"/>
                    <a:pt x="3389" y="5620"/>
                    <a:pt x="3102" y="5620"/>
                  </a:cubicBezTo>
                  <a:cubicBezTo>
                    <a:pt x="2731" y="5620"/>
                    <a:pt x="2360" y="5536"/>
                    <a:pt x="2008" y="5371"/>
                  </a:cubicBezTo>
                  <a:cubicBezTo>
                    <a:pt x="1383" y="5076"/>
                    <a:pt x="910" y="4550"/>
                    <a:pt x="661" y="3899"/>
                  </a:cubicBezTo>
                  <a:cubicBezTo>
                    <a:pt x="420" y="3238"/>
                    <a:pt x="438" y="2525"/>
                    <a:pt x="723" y="1900"/>
                  </a:cubicBezTo>
                  <a:cubicBezTo>
                    <a:pt x="1000" y="1267"/>
                    <a:pt x="1499" y="794"/>
                    <a:pt x="2142" y="553"/>
                  </a:cubicBezTo>
                  <a:cubicBezTo>
                    <a:pt x="2418" y="455"/>
                    <a:pt x="2712" y="402"/>
                    <a:pt x="2998" y="402"/>
                  </a:cubicBezTo>
                  <a:close/>
                  <a:moveTo>
                    <a:pt x="2996" y="0"/>
                  </a:moveTo>
                  <a:cubicBezTo>
                    <a:pt x="2664" y="0"/>
                    <a:pt x="2327" y="58"/>
                    <a:pt x="1999" y="179"/>
                  </a:cubicBezTo>
                  <a:cubicBezTo>
                    <a:pt x="1258" y="455"/>
                    <a:pt x="678" y="1008"/>
                    <a:pt x="348" y="1731"/>
                  </a:cubicBezTo>
                  <a:cubicBezTo>
                    <a:pt x="27" y="2462"/>
                    <a:pt x="0" y="3283"/>
                    <a:pt x="286" y="4032"/>
                  </a:cubicBezTo>
                  <a:cubicBezTo>
                    <a:pt x="562" y="4791"/>
                    <a:pt x="1116" y="5397"/>
                    <a:pt x="1829" y="5736"/>
                  </a:cubicBezTo>
                  <a:cubicBezTo>
                    <a:pt x="2240" y="5933"/>
                    <a:pt x="2668" y="6022"/>
                    <a:pt x="3096" y="6022"/>
                  </a:cubicBezTo>
                  <a:cubicBezTo>
                    <a:pt x="3435" y="6022"/>
                    <a:pt x="3774" y="5968"/>
                    <a:pt x="4095" y="5843"/>
                  </a:cubicBezTo>
                  <a:cubicBezTo>
                    <a:pt x="4836" y="5576"/>
                    <a:pt x="5424" y="5023"/>
                    <a:pt x="5746" y="4291"/>
                  </a:cubicBezTo>
                  <a:cubicBezTo>
                    <a:pt x="6067" y="3560"/>
                    <a:pt x="6094" y="2748"/>
                    <a:pt x="5817" y="1990"/>
                  </a:cubicBezTo>
                  <a:cubicBezTo>
                    <a:pt x="5362" y="764"/>
                    <a:pt x="4209" y="0"/>
                    <a:pt x="2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8"/>
            <p:cNvSpPr/>
            <p:nvPr/>
          </p:nvSpPr>
          <p:spPr>
            <a:xfrm>
              <a:off x="2288861" y="2636698"/>
              <a:ext cx="55269" cy="52342"/>
            </a:xfrm>
            <a:custGeom>
              <a:avLst/>
              <a:gdLst/>
              <a:ahLst/>
              <a:cxnLst/>
              <a:rect l="l" t="t" r="r" b="b"/>
              <a:pathLst>
                <a:path w="1794" h="1699" extrusionOk="0">
                  <a:moveTo>
                    <a:pt x="924" y="407"/>
                  </a:moveTo>
                  <a:cubicBezTo>
                    <a:pt x="1101" y="407"/>
                    <a:pt x="1268" y="524"/>
                    <a:pt x="1338" y="708"/>
                  </a:cubicBezTo>
                  <a:cubicBezTo>
                    <a:pt x="1383" y="815"/>
                    <a:pt x="1374" y="940"/>
                    <a:pt x="1329" y="1047"/>
                  </a:cubicBezTo>
                  <a:cubicBezTo>
                    <a:pt x="1285" y="1154"/>
                    <a:pt x="1205" y="1234"/>
                    <a:pt x="1098" y="1270"/>
                  </a:cubicBezTo>
                  <a:cubicBezTo>
                    <a:pt x="1049" y="1286"/>
                    <a:pt x="1001" y="1295"/>
                    <a:pt x="954" y="1295"/>
                  </a:cubicBezTo>
                  <a:cubicBezTo>
                    <a:pt x="896" y="1295"/>
                    <a:pt x="839" y="1282"/>
                    <a:pt x="785" y="1252"/>
                  </a:cubicBezTo>
                  <a:cubicBezTo>
                    <a:pt x="669" y="1207"/>
                    <a:pt x="589" y="1109"/>
                    <a:pt x="544" y="993"/>
                  </a:cubicBezTo>
                  <a:cubicBezTo>
                    <a:pt x="455" y="761"/>
                    <a:pt x="562" y="512"/>
                    <a:pt x="785" y="431"/>
                  </a:cubicBezTo>
                  <a:cubicBezTo>
                    <a:pt x="831" y="415"/>
                    <a:pt x="878" y="407"/>
                    <a:pt x="924" y="407"/>
                  </a:cubicBezTo>
                  <a:close/>
                  <a:moveTo>
                    <a:pt x="918" y="0"/>
                  </a:moveTo>
                  <a:cubicBezTo>
                    <a:pt x="826" y="0"/>
                    <a:pt x="733" y="16"/>
                    <a:pt x="643" y="48"/>
                  </a:cubicBezTo>
                  <a:cubicBezTo>
                    <a:pt x="214" y="208"/>
                    <a:pt x="0" y="699"/>
                    <a:pt x="161" y="1136"/>
                  </a:cubicBezTo>
                  <a:cubicBezTo>
                    <a:pt x="250" y="1359"/>
                    <a:pt x="402" y="1529"/>
                    <a:pt x="616" y="1627"/>
                  </a:cubicBezTo>
                  <a:cubicBezTo>
                    <a:pt x="723" y="1671"/>
                    <a:pt x="839" y="1698"/>
                    <a:pt x="955" y="1698"/>
                  </a:cubicBezTo>
                  <a:cubicBezTo>
                    <a:pt x="1053" y="1698"/>
                    <a:pt x="1142" y="1680"/>
                    <a:pt x="1240" y="1654"/>
                  </a:cubicBezTo>
                  <a:cubicBezTo>
                    <a:pt x="1445" y="1573"/>
                    <a:pt x="1606" y="1413"/>
                    <a:pt x="1704" y="1207"/>
                  </a:cubicBezTo>
                  <a:cubicBezTo>
                    <a:pt x="1793" y="1002"/>
                    <a:pt x="1793" y="779"/>
                    <a:pt x="1713" y="565"/>
                  </a:cubicBezTo>
                  <a:cubicBezTo>
                    <a:pt x="1586" y="213"/>
                    <a:pt x="126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8"/>
            <p:cNvSpPr/>
            <p:nvPr/>
          </p:nvSpPr>
          <p:spPr>
            <a:xfrm>
              <a:off x="2266309" y="2701428"/>
              <a:ext cx="46489" cy="44486"/>
            </a:xfrm>
            <a:custGeom>
              <a:avLst/>
              <a:gdLst/>
              <a:ahLst/>
              <a:cxnLst/>
              <a:rect l="l" t="t" r="r" b="b"/>
              <a:pathLst>
                <a:path w="1509" h="1444" extrusionOk="0">
                  <a:moveTo>
                    <a:pt x="760" y="406"/>
                  </a:moveTo>
                  <a:cubicBezTo>
                    <a:pt x="892" y="406"/>
                    <a:pt x="1014" y="483"/>
                    <a:pt x="1062" y="614"/>
                  </a:cubicBezTo>
                  <a:cubicBezTo>
                    <a:pt x="1089" y="685"/>
                    <a:pt x="1089" y="775"/>
                    <a:pt x="1053" y="855"/>
                  </a:cubicBezTo>
                  <a:cubicBezTo>
                    <a:pt x="1009" y="935"/>
                    <a:pt x="946" y="989"/>
                    <a:pt x="866" y="1024"/>
                  </a:cubicBezTo>
                  <a:cubicBezTo>
                    <a:pt x="829" y="1037"/>
                    <a:pt x="790" y="1044"/>
                    <a:pt x="750" y="1044"/>
                  </a:cubicBezTo>
                  <a:cubicBezTo>
                    <a:pt x="705" y="1044"/>
                    <a:pt x="659" y="1035"/>
                    <a:pt x="616" y="1016"/>
                  </a:cubicBezTo>
                  <a:cubicBezTo>
                    <a:pt x="536" y="980"/>
                    <a:pt x="474" y="917"/>
                    <a:pt x="447" y="837"/>
                  </a:cubicBezTo>
                  <a:cubicBezTo>
                    <a:pt x="420" y="757"/>
                    <a:pt x="420" y="668"/>
                    <a:pt x="456" y="596"/>
                  </a:cubicBezTo>
                  <a:cubicBezTo>
                    <a:pt x="491" y="516"/>
                    <a:pt x="563" y="454"/>
                    <a:pt x="643" y="427"/>
                  </a:cubicBezTo>
                  <a:cubicBezTo>
                    <a:pt x="682" y="413"/>
                    <a:pt x="721" y="406"/>
                    <a:pt x="760" y="406"/>
                  </a:cubicBezTo>
                  <a:close/>
                  <a:moveTo>
                    <a:pt x="753" y="0"/>
                  </a:moveTo>
                  <a:cubicBezTo>
                    <a:pt x="669" y="0"/>
                    <a:pt x="584" y="14"/>
                    <a:pt x="500" y="43"/>
                  </a:cubicBezTo>
                  <a:cubicBezTo>
                    <a:pt x="322" y="115"/>
                    <a:pt x="170" y="248"/>
                    <a:pt x="90" y="418"/>
                  </a:cubicBezTo>
                  <a:cubicBezTo>
                    <a:pt x="10" y="596"/>
                    <a:pt x="1" y="793"/>
                    <a:pt x="72" y="980"/>
                  </a:cubicBezTo>
                  <a:cubicBezTo>
                    <a:pt x="135" y="1158"/>
                    <a:pt x="268" y="1301"/>
                    <a:pt x="447" y="1381"/>
                  </a:cubicBezTo>
                  <a:cubicBezTo>
                    <a:pt x="545" y="1426"/>
                    <a:pt x="643" y="1444"/>
                    <a:pt x="750" y="1444"/>
                  </a:cubicBezTo>
                  <a:cubicBezTo>
                    <a:pt x="830" y="1444"/>
                    <a:pt x="920" y="1435"/>
                    <a:pt x="1009" y="1399"/>
                  </a:cubicBezTo>
                  <a:cubicBezTo>
                    <a:pt x="1187" y="1337"/>
                    <a:pt x="1330" y="1203"/>
                    <a:pt x="1419" y="1024"/>
                  </a:cubicBezTo>
                  <a:cubicBezTo>
                    <a:pt x="1499" y="846"/>
                    <a:pt x="1508" y="650"/>
                    <a:pt x="1437" y="471"/>
                  </a:cubicBezTo>
                  <a:cubicBezTo>
                    <a:pt x="1332" y="178"/>
                    <a:pt x="1053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8"/>
            <p:cNvSpPr/>
            <p:nvPr/>
          </p:nvSpPr>
          <p:spPr>
            <a:xfrm>
              <a:off x="2225641" y="2638485"/>
              <a:ext cx="55546" cy="51633"/>
            </a:xfrm>
            <a:custGeom>
              <a:avLst/>
              <a:gdLst/>
              <a:ahLst/>
              <a:cxnLst/>
              <a:rect l="l" t="t" r="r" b="b"/>
              <a:pathLst>
                <a:path w="1803" h="1676" extrusionOk="0">
                  <a:moveTo>
                    <a:pt x="857" y="409"/>
                  </a:moveTo>
                  <a:cubicBezTo>
                    <a:pt x="1035" y="409"/>
                    <a:pt x="1205" y="516"/>
                    <a:pt x="1267" y="695"/>
                  </a:cubicBezTo>
                  <a:cubicBezTo>
                    <a:pt x="1347" y="918"/>
                    <a:pt x="1240" y="1167"/>
                    <a:pt x="1017" y="1248"/>
                  </a:cubicBezTo>
                  <a:cubicBezTo>
                    <a:pt x="969" y="1265"/>
                    <a:pt x="920" y="1273"/>
                    <a:pt x="872" y="1273"/>
                  </a:cubicBezTo>
                  <a:cubicBezTo>
                    <a:pt x="695" y="1273"/>
                    <a:pt x="527" y="1164"/>
                    <a:pt x="464" y="989"/>
                  </a:cubicBezTo>
                  <a:cubicBezTo>
                    <a:pt x="420" y="882"/>
                    <a:pt x="429" y="766"/>
                    <a:pt x="473" y="659"/>
                  </a:cubicBezTo>
                  <a:cubicBezTo>
                    <a:pt x="518" y="552"/>
                    <a:pt x="607" y="471"/>
                    <a:pt x="714" y="436"/>
                  </a:cubicBezTo>
                  <a:cubicBezTo>
                    <a:pt x="759" y="418"/>
                    <a:pt x="812" y="409"/>
                    <a:pt x="857" y="409"/>
                  </a:cubicBezTo>
                  <a:close/>
                  <a:moveTo>
                    <a:pt x="858" y="0"/>
                  </a:moveTo>
                  <a:cubicBezTo>
                    <a:pt x="762" y="0"/>
                    <a:pt x="666" y="17"/>
                    <a:pt x="571" y="52"/>
                  </a:cubicBezTo>
                  <a:cubicBezTo>
                    <a:pt x="366" y="132"/>
                    <a:pt x="197" y="284"/>
                    <a:pt x="107" y="489"/>
                  </a:cubicBezTo>
                  <a:cubicBezTo>
                    <a:pt x="9" y="695"/>
                    <a:pt x="0" y="918"/>
                    <a:pt x="81" y="1132"/>
                  </a:cubicBezTo>
                  <a:cubicBezTo>
                    <a:pt x="206" y="1471"/>
                    <a:pt x="527" y="1676"/>
                    <a:pt x="866" y="1676"/>
                  </a:cubicBezTo>
                  <a:cubicBezTo>
                    <a:pt x="964" y="1676"/>
                    <a:pt x="1062" y="1667"/>
                    <a:pt x="1151" y="1631"/>
                  </a:cubicBezTo>
                  <a:cubicBezTo>
                    <a:pt x="1588" y="1471"/>
                    <a:pt x="1802" y="989"/>
                    <a:pt x="1642" y="552"/>
                  </a:cubicBezTo>
                  <a:cubicBezTo>
                    <a:pt x="1517" y="211"/>
                    <a:pt x="1196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8"/>
            <p:cNvSpPr/>
            <p:nvPr/>
          </p:nvSpPr>
          <p:spPr>
            <a:xfrm>
              <a:off x="2926759" y="2607029"/>
              <a:ext cx="144333" cy="134506"/>
            </a:xfrm>
            <a:custGeom>
              <a:avLst/>
              <a:gdLst/>
              <a:ahLst/>
              <a:cxnLst/>
              <a:rect l="l" t="t" r="r" b="b"/>
              <a:pathLst>
                <a:path w="4685" h="4366" extrusionOk="0">
                  <a:moveTo>
                    <a:pt x="2217" y="403"/>
                  </a:moveTo>
                  <a:cubicBezTo>
                    <a:pt x="2937" y="403"/>
                    <a:pt x="3618" y="854"/>
                    <a:pt x="3891" y="1573"/>
                  </a:cubicBezTo>
                  <a:cubicBezTo>
                    <a:pt x="4230" y="2492"/>
                    <a:pt x="3766" y="3509"/>
                    <a:pt x="2856" y="3848"/>
                  </a:cubicBezTo>
                  <a:cubicBezTo>
                    <a:pt x="2657" y="3923"/>
                    <a:pt x="2453" y="3960"/>
                    <a:pt x="2250" y="3960"/>
                  </a:cubicBezTo>
                  <a:cubicBezTo>
                    <a:pt x="1997" y="3960"/>
                    <a:pt x="1746" y="3903"/>
                    <a:pt x="1509" y="3794"/>
                  </a:cubicBezTo>
                  <a:cubicBezTo>
                    <a:pt x="1071" y="3598"/>
                    <a:pt x="750" y="3241"/>
                    <a:pt x="581" y="2795"/>
                  </a:cubicBezTo>
                  <a:cubicBezTo>
                    <a:pt x="420" y="2349"/>
                    <a:pt x="438" y="1867"/>
                    <a:pt x="634" y="1430"/>
                  </a:cubicBezTo>
                  <a:cubicBezTo>
                    <a:pt x="822" y="1002"/>
                    <a:pt x="1179" y="681"/>
                    <a:pt x="1616" y="511"/>
                  </a:cubicBezTo>
                  <a:cubicBezTo>
                    <a:pt x="1814" y="437"/>
                    <a:pt x="2017" y="403"/>
                    <a:pt x="2217" y="403"/>
                  </a:cubicBezTo>
                  <a:close/>
                  <a:moveTo>
                    <a:pt x="2225" y="0"/>
                  </a:moveTo>
                  <a:cubicBezTo>
                    <a:pt x="1975" y="0"/>
                    <a:pt x="1721" y="44"/>
                    <a:pt x="1473" y="136"/>
                  </a:cubicBezTo>
                  <a:cubicBezTo>
                    <a:pt x="938" y="333"/>
                    <a:pt x="501" y="734"/>
                    <a:pt x="260" y="1269"/>
                  </a:cubicBezTo>
                  <a:cubicBezTo>
                    <a:pt x="19" y="1796"/>
                    <a:pt x="1" y="2385"/>
                    <a:pt x="206" y="2938"/>
                  </a:cubicBezTo>
                  <a:cubicBezTo>
                    <a:pt x="402" y="3482"/>
                    <a:pt x="804" y="3919"/>
                    <a:pt x="1330" y="4160"/>
                  </a:cubicBezTo>
                  <a:cubicBezTo>
                    <a:pt x="1625" y="4294"/>
                    <a:pt x="1937" y="4365"/>
                    <a:pt x="2249" y="4365"/>
                  </a:cubicBezTo>
                  <a:cubicBezTo>
                    <a:pt x="2499" y="4365"/>
                    <a:pt x="2749" y="4320"/>
                    <a:pt x="2990" y="4231"/>
                  </a:cubicBezTo>
                  <a:cubicBezTo>
                    <a:pt x="4114" y="3812"/>
                    <a:pt x="4685" y="2563"/>
                    <a:pt x="4265" y="1430"/>
                  </a:cubicBezTo>
                  <a:cubicBezTo>
                    <a:pt x="3938" y="547"/>
                    <a:pt x="3108" y="0"/>
                    <a:pt x="2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8"/>
            <p:cNvSpPr/>
            <p:nvPr/>
          </p:nvSpPr>
          <p:spPr>
            <a:xfrm>
              <a:off x="2998235" y="2667938"/>
              <a:ext cx="41529" cy="39218"/>
            </a:xfrm>
            <a:custGeom>
              <a:avLst/>
              <a:gdLst/>
              <a:ahLst/>
              <a:cxnLst/>
              <a:rect l="l" t="t" r="r" b="b"/>
              <a:pathLst>
                <a:path w="1348" h="1273" extrusionOk="0">
                  <a:moveTo>
                    <a:pt x="686" y="407"/>
                  </a:moveTo>
                  <a:cubicBezTo>
                    <a:pt x="719" y="407"/>
                    <a:pt x="752" y="414"/>
                    <a:pt x="785" y="425"/>
                  </a:cubicBezTo>
                  <a:cubicBezTo>
                    <a:pt x="839" y="452"/>
                    <a:pt x="884" y="506"/>
                    <a:pt x="910" y="559"/>
                  </a:cubicBezTo>
                  <a:cubicBezTo>
                    <a:pt x="928" y="622"/>
                    <a:pt x="928" y="693"/>
                    <a:pt x="901" y="747"/>
                  </a:cubicBezTo>
                  <a:cubicBezTo>
                    <a:pt x="875" y="800"/>
                    <a:pt x="839" y="836"/>
                    <a:pt x="785" y="854"/>
                  </a:cubicBezTo>
                  <a:cubicBezTo>
                    <a:pt x="764" y="863"/>
                    <a:pt x="741" y="867"/>
                    <a:pt x="718" y="867"/>
                  </a:cubicBezTo>
                  <a:cubicBezTo>
                    <a:pt x="631" y="867"/>
                    <a:pt x="544" y="803"/>
                    <a:pt x="509" y="711"/>
                  </a:cubicBezTo>
                  <a:cubicBezTo>
                    <a:pt x="464" y="595"/>
                    <a:pt x="518" y="461"/>
                    <a:pt x="625" y="416"/>
                  </a:cubicBezTo>
                  <a:cubicBezTo>
                    <a:pt x="645" y="410"/>
                    <a:pt x="666" y="407"/>
                    <a:pt x="686" y="407"/>
                  </a:cubicBezTo>
                  <a:close/>
                  <a:moveTo>
                    <a:pt x="696" y="1"/>
                  </a:moveTo>
                  <a:cubicBezTo>
                    <a:pt x="624" y="1"/>
                    <a:pt x="552" y="14"/>
                    <a:pt x="482" y="42"/>
                  </a:cubicBezTo>
                  <a:cubicBezTo>
                    <a:pt x="161" y="158"/>
                    <a:pt x="0" y="524"/>
                    <a:pt x="125" y="854"/>
                  </a:cubicBezTo>
                  <a:cubicBezTo>
                    <a:pt x="223" y="1112"/>
                    <a:pt x="464" y="1273"/>
                    <a:pt x="714" y="1273"/>
                  </a:cubicBezTo>
                  <a:cubicBezTo>
                    <a:pt x="785" y="1273"/>
                    <a:pt x="857" y="1255"/>
                    <a:pt x="928" y="1237"/>
                  </a:cubicBezTo>
                  <a:cubicBezTo>
                    <a:pt x="1080" y="1175"/>
                    <a:pt x="1205" y="1068"/>
                    <a:pt x="1267" y="916"/>
                  </a:cubicBezTo>
                  <a:cubicBezTo>
                    <a:pt x="1339" y="755"/>
                    <a:pt x="1348" y="586"/>
                    <a:pt x="1285" y="425"/>
                  </a:cubicBezTo>
                  <a:cubicBezTo>
                    <a:pt x="1232" y="265"/>
                    <a:pt x="1116" y="140"/>
                    <a:pt x="964" y="69"/>
                  </a:cubicBezTo>
                  <a:cubicBezTo>
                    <a:pt x="879" y="23"/>
                    <a:pt x="788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8"/>
            <p:cNvSpPr/>
            <p:nvPr/>
          </p:nvSpPr>
          <p:spPr>
            <a:xfrm>
              <a:off x="2969367" y="2624221"/>
              <a:ext cx="44548" cy="41159"/>
            </a:xfrm>
            <a:custGeom>
              <a:avLst/>
              <a:gdLst/>
              <a:ahLst/>
              <a:cxnLst/>
              <a:rect l="l" t="t" r="r" b="b"/>
              <a:pathLst>
                <a:path w="1446" h="1336" extrusionOk="0">
                  <a:moveTo>
                    <a:pt x="759" y="399"/>
                  </a:moveTo>
                  <a:cubicBezTo>
                    <a:pt x="795" y="399"/>
                    <a:pt x="830" y="408"/>
                    <a:pt x="866" y="426"/>
                  </a:cubicBezTo>
                  <a:cubicBezTo>
                    <a:pt x="929" y="453"/>
                    <a:pt x="982" y="506"/>
                    <a:pt x="1009" y="578"/>
                  </a:cubicBezTo>
                  <a:cubicBezTo>
                    <a:pt x="1027" y="640"/>
                    <a:pt x="1027" y="711"/>
                    <a:pt x="1000" y="774"/>
                  </a:cubicBezTo>
                  <a:cubicBezTo>
                    <a:pt x="964" y="836"/>
                    <a:pt x="911" y="890"/>
                    <a:pt x="848" y="917"/>
                  </a:cubicBezTo>
                  <a:cubicBezTo>
                    <a:pt x="816" y="925"/>
                    <a:pt x="784" y="929"/>
                    <a:pt x="753" y="929"/>
                  </a:cubicBezTo>
                  <a:cubicBezTo>
                    <a:pt x="715" y="929"/>
                    <a:pt x="677" y="922"/>
                    <a:pt x="643" y="908"/>
                  </a:cubicBezTo>
                  <a:cubicBezTo>
                    <a:pt x="581" y="881"/>
                    <a:pt x="527" y="827"/>
                    <a:pt x="509" y="756"/>
                  </a:cubicBezTo>
                  <a:cubicBezTo>
                    <a:pt x="456" y="622"/>
                    <a:pt x="527" y="471"/>
                    <a:pt x="661" y="417"/>
                  </a:cubicBezTo>
                  <a:cubicBezTo>
                    <a:pt x="697" y="408"/>
                    <a:pt x="723" y="399"/>
                    <a:pt x="759" y="399"/>
                  </a:cubicBezTo>
                  <a:close/>
                  <a:moveTo>
                    <a:pt x="755" y="1"/>
                  </a:moveTo>
                  <a:cubicBezTo>
                    <a:pt x="677" y="1"/>
                    <a:pt x="599" y="14"/>
                    <a:pt x="527" y="42"/>
                  </a:cubicBezTo>
                  <a:cubicBezTo>
                    <a:pt x="179" y="167"/>
                    <a:pt x="1" y="551"/>
                    <a:pt x="126" y="899"/>
                  </a:cubicBezTo>
                  <a:cubicBezTo>
                    <a:pt x="188" y="1068"/>
                    <a:pt x="313" y="1202"/>
                    <a:pt x="474" y="1273"/>
                  </a:cubicBezTo>
                  <a:cubicBezTo>
                    <a:pt x="563" y="1318"/>
                    <a:pt x="661" y="1336"/>
                    <a:pt x="750" y="1336"/>
                  </a:cubicBezTo>
                  <a:cubicBezTo>
                    <a:pt x="830" y="1336"/>
                    <a:pt x="911" y="1318"/>
                    <a:pt x="991" y="1291"/>
                  </a:cubicBezTo>
                  <a:cubicBezTo>
                    <a:pt x="1152" y="1229"/>
                    <a:pt x="1285" y="1104"/>
                    <a:pt x="1366" y="943"/>
                  </a:cubicBezTo>
                  <a:cubicBezTo>
                    <a:pt x="1437" y="783"/>
                    <a:pt x="1446" y="604"/>
                    <a:pt x="1383" y="435"/>
                  </a:cubicBezTo>
                  <a:cubicBezTo>
                    <a:pt x="1321" y="265"/>
                    <a:pt x="1196" y="132"/>
                    <a:pt x="1036" y="60"/>
                  </a:cubicBezTo>
                  <a:cubicBezTo>
                    <a:pt x="947" y="21"/>
                    <a:pt x="851" y="1"/>
                    <a:pt x="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8"/>
            <p:cNvSpPr/>
            <p:nvPr/>
          </p:nvSpPr>
          <p:spPr>
            <a:xfrm>
              <a:off x="2952053" y="2674439"/>
              <a:ext cx="41529" cy="39588"/>
            </a:xfrm>
            <a:custGeom>
              <a:avLst/>
              <a:gdLst/>
              <a:ahLst/>
              <a:cxnLst/>
              <a:rect l="l" t="t" r="r" b="b"/>
              <a:pathLst>
                <a:path w="1348" h="1285" extrusionOk="0">
                  <a:moveTo>
                    <a:pt x="679" y="402"/>
                  </a:moveTo>
                  <a:cubicBezTo>
                    <a:pt x="714" y="402"/>
                    <a:pt x="750" y="411"/>
                    <a:pt x="786" y="429"/>
                  </a:cubicBezTo>
                  <a:cubicBezTo>
                    <a:pt x="839" y="455"/>
                    <a:pt x="884" y="500"/>
                    <a:pt x="911" y="553"/>
                  </a:cubicBezTo>
                  <a:cubicBezTo>
                    <a:pt x="928" y="616"/>
                    <a:pt x="928" y="678"/>
                    <a:pt x="902" y="732"/>
                  </a:cubicBezTo>
                  <a:cubicBezTo>
                    <a:pt x="875" y="794"/>
                    <a:pt x="821" y="839"/>
                    <a:pt x="759" y="866"/>
                  </a:cubicBezTo>
                  <a:cubicBezTo>
                    <a:pt x="727" y="874"/>
                    <a:pt x="697" y="878"/>
                    <a:pt x="667" y="878"/>
                  </a:cubicBezTo>
                  <a:cubicBezTo>
                    <a:pt x="631" y="878"/>
                    <a:pt x="597" y="871"/>
                    <a:pt x="563" y="857"/>
                  </a:cubicBezTo>
                  <a:cubicBezTo>
                    <a:pt x="509" y="830"/>
                    <a:pt x="465" y="785"/>
                    <a:pt x="438" y="732"/>
                  </a:cubicBezTo>
                  <a:cubicBezTo>
                    <a:pt x="420" y="669"/>
                    <a:pt x="420" y="607"/>
                    <a:pt x="447" y="553"/>
                  </a:cubicBezTo>
                  <a:cubicBezTo>
                    <a:pt x="474" y="491"/>
                    <a:pt x="527" y="446"/>
                    <a:pt x="589" y="420"/>
                  </a:cubicBezTo>
                  <a:cubicBezTo>
                    <a:pt x="616" y="411"/>
                    <a:pt x="652" y="402"/>
                    <a:pt x="679" y="402"/>
                  </a:cubicBezTo>
                  <a:close/>
                  <a:moveTo>
                    <a:pt x="688" y="0"/>
                  </a:moveTo>
                  <a:cubicBezTo>
                    <a:pt x="608" y="0"/>
                    <a:pt x="526" y="16"/>
                    <a:pt x="447" y="45"/>
                  </a:cubicBezTo>
                  <a:cubicBezTo>
                    <a:pt x="286" y="98"/>
                    <a:pt x="152" y="223"/>
                    <a:pt x="81" y="384"/>
                  </a:cubicBezTo>
                  <a:cubicBezTo>
                    <a:pt x="10" y="536"/>
                    <a:pt x="1" y="714"/>
                    <a:pt x="63" y="866"/>
                  </a:cubicBezTo>
                  <a:cubicBezTo>
                    <a:pt x="117" y="1035"/>
                    <a:pt x="242" y="1160"/>
                    <a:pt x="402" y="1231"/>
                  </a:cubicBezTo>
                  <a:cubicBezTo>
                    <a:pt x="482" y="1267"/>
                    <a:pt x="572" y="1285"/>
                    <a:pt x="661" y="1285"/>
                  </a:cubicBezTo>
                  <a:cubicBezTo>
                    <a:pt x="741" y="1285"/>
                    <a:pt x="821" y="1267"/>
                    <a:pt x="893" y="1240"/>
                  </a:cubicBezTo>
                  <a:cubicBezTo>
                    <a:pt x="1062" y="1178"/>
                    <a:pt x="1196" y="1062"/>
                    <a:pt x="1267" y="901"/>
                  </a:cubicBezTo>
                  <a:cubicBezTo>
                    <a:pt x="1339" y="750"/>
                    <a:pt x="1348" y="571"/>
                    <a:pt x="1285" y="420"/>
                  </a:cubicBezTo>
                  <a:cubicBezTo>
                    <a:pt x="1232" y="259"/>
                    <a:pt x="1107" y="134"/>
                    <a:pt x="955" y="63"/>
                  </a:cubicBezTo>
                  <a:cubicBezTo>
                    <a:pt x="870" y="20"/>
                    <a:pt x="780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8"/>
            <p:cNvSpPr/>
            <p:nvPr/>
          </p:nvSpPr>
          <p:spPr>
            <a:xfrm>
              <a:off x="2786609" y="2721115"/>
              <a:ext cx="153391" cy="136385"/>
            </a:xfrm>
            <a:custGeom>
              <a:avLst/>
              <a:gdLst/>
              <a:ahLst/>
              <a:cxnLst/>
              <a:rect l="l" t="t" r="r" b="b"/>
              <a:pathLst>
                <a:path w="4979" h="4427" extrusionOk="0">
                  <a:moveTo>
                    <a:pt x="2476" y="402"/>
                  </a:moveTo>
                  <a:cubicBezTo>
                    <a:pt x="3209" y="402"/>
                    <a:pt x="3903" y="856"/>
                    <a:pt x="4175" y="1590"/>
                  </a:cubicBezTo>
                  <a:cubicBezTo>
                    <a:pt x="4523" y="2527"/>
                    <a:pt x="4050" y="3570"/>
                    <a:pt x="3123" y="3918"/>
                  </a:cubicBezTo>
                  <a:cubicBezTo>
                    <a:pt x="2921" y="3992"/>
                    <a:pt x="2714" y="4027"/>
                    <a:pt x="2510" y="4027"/>
                  </a:cubicBezTo>
                  <a:cubicBezTo>
                    <a:pt x="1775" y="4027"/>
                    <a:pt x="1076" y="3572"/>
                    <a:pt x="803" y="2839"/>
                  </a:cubicBezTo>
                  <a:cubicBezTo>
                    <a:pt x="455" y="1902"/>
                    <a:pt x="928" y="858"/>
                    <a:pt x="1865" y="510"/>
                  </a:cubicBezTo>
                  <a:cubicBezTo>
                    <a:pt x="2066" y="437"/>
                    <a:pt x="2272" y="402"/>
                    <a:pt x="2476" y="402"/>
                  </a:cubicBezTo>
                  <a:close/>
                  <a:moveTo>
                    <a:pt x="2476" y="0"/>
                  </a:moveTo>
                  <a:cubicBezTo>
                    <a:pt x="2225" y="0"/>
                    <a:pt x="1970" y="44"/>
                    <a:pt x="1722" y="136"/>
                  </a:cubicBezTo>
                  <a:cubicBezTo>
                    <a:pt x="580" y="555"/>
                    <a:pt x="0" y="1831"/>
                    <a:pt x="428" y="2981"/>
                  </a:cubicBezTo>
                  <a:cubicBezTo>
                    <a:pt x="759" y="3874"/>
                    <a:pt x="1606" y="4427"/>
                    <a:pt x="2507" y="4427"/>
                  </a:cubicBezTo>
                  <a:cubicBezTo>
                    <a:pt x="2757" y="4427"/>
                    <a:pt x="3016" y="4391"/>
                    <a:pt x="3265" y="4293"/>
                  </a:cubicBezTo>
                  <a:cubicBezTo>
                    <a:pt x="4398" y="3874"/>
                    <a:pt x="4978" y="2598"/>
                    <a:pt x="4559" y="1447"/>
                  </a:cubicBezTo>
                  <a:cubicBezTo>
                    <a:pt x="4224" y="555"/>
                    <a:pt x="3373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8"/>
            <p:cNvSpPr/>
            <p:nvPr/>
          </p:nvSpPr>
          <p:spPr>
            <a:xfrm>
              <a:off x="2839385" y="2737566"/>
              <a:ext cx="51695" cy="48768"/>
            </a:xfrm>
            <a:custGeom>
              <a:avLst/>
              <a:gdLst/>
              <a:ahLst/>
              <a:cxnLst/>
              <a:rect l="l" t="t" r="r" b="b"/>
              <a:pathLst>
                <a:path w="1678" h="1583" extrusionOk="0">
                  <a:moveTo>
                    <a:pt x="865" y="405"/>
                  </a:moveTo>
                  <a:cubicBezTo>
                    <a:pt x="919" y="405"/>
                    <a:pt x="972" y="414"/>
                    <a:pt x="1026" y="440"/>
                  </a:cubicBezTo>
                  <a:cubicBezTo>
                    <a:pt x="1124" y="485"/>
                    <a:pt x="1195" y="565"/>
                    <a:pt x="1231" y="663"/>
                  </a:cubicBezTo>
                  <a:cubicBezTo>
                    <a:pt x="1267" y="761"/>
                    <a:pt x="1258" y="868"/>
                    <a:pt x="1222" y="958"/>
                  </a:cubicBezTo>
                  <a:cubicBezTo>
                    <a:pt x="1178" y="1056"/>
                    <a:pt x="1106" y="1118"/>
                    <a:pt x="1017" y="1154"/>
                  </a:cubicBezTo>
                  <a:cubicBezTo>
                    <a:pt x="978" y="1170"/>
                    <a:pt x="935" y="1177"/>
                    <a:pt x="892" y="1177"/>
                  </a:cubicBezTo>
                  <a:cubicBezTo>
                    <a:pt x="837" y="1177"/>
                    <a:pt x="782" y="1165"/>
                    <a:pt x="732" y="1145"/>
                  </a:cubicBezTo>
                  <a:cubicBezTo>
                    <a:pt x="642" y="1100"/>
                    <a:pt x="571" y="1020"/>
                    <a:pt x="535" y="922"/>
                  </a:cubicBezTo>
                  <a:cubicBezTo>
                    <a:pt x="464" y="717"/>
                    <a:pt x="553" y="494"/>
                    <a:pt x="749" y="422"/>
                  </a:cubicBezTo>
                  <a:cubicBezTo>
                    <a:pt x="785" y="414"/>
                    <a:pt x="830" y="405"/>
                    <a:pt x="865" y="405"/>
                  </a:cubicBezTo>
                  <a:close/>
                  <a:moveTo>
                    <a:pt x="875" y="0"/>
                  </a:moveTo>
                  <a:cubicBezTo>
                    <a:pt x="785" y="0"/>
                    <a:pt x="694" y="16"/>
                    <a:pt x="607" y="48"/>
                  </a:cubicBezTo>
                  <a:cubicBezTo>
                    <a:pt x="205" y="190"/>
                    <a:pt x="0" y="645"/>
                    <a:pt x="152" y="1065"/>
                  </a:cubicBezTo>
                  <a:cubicBezTo>
                    <a:pt x="232" y="1261"/>
                    <a:pt x="375" y="1413"/>
                    <a:pt x="562" y="1511"/>
                  </a:cubicBezTo>
                  <a:cubicBezTo>
                    <a:pt x="669" y="1555"/>
                    <a:pt x="776" y="1582"/>
                    <a:pt x="892" y="1582"/>
                  </a:cubicBezTo>
                  <a:cubicBezTo>
                    <a:pt x="981" y="1582"/>
                    <a:pt x="1071" y="1564"/>
                    <a:pt x="1160" y="1538"/>
                  </a:cubicBezTo>
                  <a:cubicBezTo>
                    <a:pt x="1356" y="1466"/>
                    <a:pt x="1508" y="1315"/>
                    <a:pt x="1588" y="1127"/>
                  </a:cubicBezTo>
                  <a:cubicBezTo>
                    <a:pt x="1677" y="931"/>
                    <a:pt x="1677" y="717"/>
                    <a:pt x="1606" y="521"/>
                  </a:cubicBezTo>
                  <a:cubicBezTo>
                    <a:pt x="1534" y="324"/>
                    <a:pt x="1392" y="164"/>
                    <a:pt x="1204" y="75"/>
                  </a:cubicBezTo>
                  <a:cubicBezTo>
                    <a:pt x="1100" y="25"/>
                    <a:pt x="988" y="0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8"/>
            <p:cNvSpPr/>
            <p:nvPr/>
          </p:nvSpPr>
          <p:spPr>
            <a:xfrm>
              <a:off x="2815200" y="2773366"/>
              <a:ext cx="34381" cy="33026"/>
            </a:xfrm>
            <a:custGeom>
              <a:avLst/>
              <a:gdLst/>
              <a:ahLst/>
              <a:cxnLst/>
              <a:rect l="l" t="t" r="r" b="b"/>
              <a:pathLst>
                <a:path w="1116" h="1072" extrusionOk="0">
                  <a:moveTo>
                    <a:pt x="553" y="405"/>
                  </a:moveTo>
                  <a:cubicBezTo>
                    <a:pt x="574" y="405"/>
                    <a:pt x="595" y="410"/>
                    <a:pt x="616" y="420"/>
                  </a:cubicBezTo>
                  <a:cubicBezTo>
                    <a:pt x="642" y="429"/>
                    <a:pt x="669" y="456"/>
                    <a:pt x="678" y="492"/>
                  </a:cubicBezTo>
                  <a:cubicBezTo>
                    <a:pt x="696" y="518"/>
                    <a:pt x="696" y="554"/>
                    <a:pt x="678" y="590"/>
                  </a:cubicBezTo>
                  <a:cubicBezTo>
                    <a:pt x="660" y="625"/>
                    <a:pt x="633" y="643"/>
                    <a:pt x="607" y="661"/>
                  </a:cubicBezTo>
                  <a:cubicBezTo>
                    <a:pt x="592" y="665"/>
                    <a:pt x="577" y="667"/>
                    <a:pt x="562" y="667"/>
                  </a:cubicBezTo>
                  <a:cubicBezTo>
                    <a:pt x="541" y="667"/>
                    <a:pt x="521" y="663"/>
                    <a:pt x="500" y="652"/>
                  </a:cubicBezTo>
                  <a:cubicBezTo>
                    <a:pt x="473" y="643"/>
                    <a:pt x="446" y="616"/>
                    <a:pt x="428" y="581"/>
                  </a:cubicBezTo>
                  <a:cubicBezTo>
                    <a:pt x="419" y="545"/>
                    <a:pt x="419" y="509"/>
                    <a:pt x="437" y="483"/>
                  </a:cubicBezTo>
                  <a:cubicBezTo>
                    <a:pt x="455" y="447"/>
                    <a:pt x="482" y="429"/>
                    <a:pt x="509" y="411"/>
                  </a:cubicBezTo>
                  <a:cubicBezTo>
                    <a:pt x="523" y="408"/>
                    <a:pt x="538" y="405"/>
                    <a:pt x="553" y="405"/>
                  </a:cubicBezTo>
                  <a:close/>
                  <a:moveTo>
                    <a:pt x="563" y="1"/>
                  </a:moveTo>
                  <a:cubicBezTo>
                    <a:pt x="499" y="1"/>
                    <a:pt x="436" y="12"/>
                    <a:pt x="375" y="37"/>
                  </a:cubicBezTo>
                  <a:cubicBezTo>
                    <a:pt x="241" y="81"/>
                    <a:pt x="134" y="179"/>
                    <a:pt x="71" y="313"/>
                  </a:cubicBezTo>
                  <a:cubicBezTo>
                    <a:pt x="9" y="438"/>
                    <a:pt x="0" y="590"/>
                    <a:pt x="54" y="723"/>
                  </a:cubicBezTo>
                  <a:cubicBezTo>
                    <a:pt x="107" y="857"/>
                    <a:pt x="205" y="964"/>
                    <a:pt x="330" y="1027"/>
                  </a:cubicBezTo>
                  <a:cubicBezTo>
                    <a:pt x="401" y="1054"/>
                    <a:pt x="482" y="1071"/>
                    <a:pt x="553" y="1071"/>
                  </a:cubicBezTo>
                  <a:cubicBezTo>
                    <a:pt x="616" y="1071"/>
                    <a:pt x="678" y="1062"/>
                    <a:pt x="740" y="1036"/>
                  </a:cubicBezTo>
                  <a:cubicBezTo>
                    <a:pt x="874" y="991"/>
                    <a:pt x="981" y="884"/>
                    <a:pt x="1044" y="759"/>
                  </a:cubicBezTo>
                  <a:cubicBezTo>
                    <a:pt x="1106" y="625"/>
                    <a:pt x="1115" y="483"/>
                    <a:pt x="1062" y="349"/>
                  </a:cubicBezTo>
                  <a:cubicBezTo>
                    <a:pt x="1008" y="215"/>
                    <a:pt x="910" y="108"/>
                    <a:pt x="785" y="45"/>
                  </a:cubicBezTo>
                  <a:cubicBezTo>
                    <a:pt x="713" y="16"/>
                    <a:pt x="638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8"/>
            <p:cNvSpPr/>
            <p:nvPr/>
          </p:nvSpPr>
          <p:spPr>
            <a:xfrm>
              <a:off x="2348230" y="2756083"/>
              <a:ext cx="139373" cy="124247"/>
            </a:xfrm>
            <a:custGeom>
              <a:avLst/>
              <a:gdLst/>
              <a:ahLst/>
              <a:cxnLst/>
              <a:rect l="l" t="t" r="r" b="b"/>
              <a:pathLst>
                <a:path w="4524" h="4033" extrusionOk="0">
                  <a:moveTo>
                    <a:pt x="2253" y="407"/>
                  </a:moveTo>
                  <a:cubicBezTo>
                    <a:pt x="2903" y="407"/>
                    <a:pt x="3519" y="816"/>
                    <a:pt x="3756" y="1463"/>
                  </a:cubicBezTo>
                  <a:cubicBezTo>
                    <a:pt x="4068" y="2293"/>
                    <a:pt x="3649" y="3220"/>
                    <a:pt x="2819" y="3533"/>
                  </a:cubicBezTo>
                  <a:cubicBezTo>
                    <a:pt x="2641" y="3599"/>
                    <a:pt x="2457" y="3630"/>
                    <a:pt x="2275" y="3630"/>
                  </a:cubicBezTo>
                  <a:cubicBezTo>
                    <a:pt x="1624" y="3630"/>
                    <a:pt x="1005" y="3225"/>
                    <a:pt x="767" y="2569"/>
                  </a:cubicBezTo>
                  <a:cubicBezTo>
                    <a:pt x="455" y="1739"/>
                    <a:pt x="874" y="812"/>
                    <a:pt x="1704" y="508"/>
                  </a:cubicBezTo>
                  <a:cubicBezTo>
                    <a:pt x="1885" y="440"/>
                    <a:pt x="2070" y="407"/>
                    <a:pt x="2253" y="407"/>
                  </a:cubicBezTo>
                  <a:close/>
                  <a:moveTo>
                    <a:pt x="2251" y="1"/>
                  </a:moveTo>
                  <a:cubicBezTo>
                    <a:pt x="2022" y="1"/>
                    <a:pt x="1788" y="41"/>
                    <a:pt x="1561" y="125"/>
                  </a:cubicBezTo>
                  <a:cubicBezTo>
                    <a:pt x="527" y="508"/>
                    <a:pt x="0" y="1668"/>
                    <a:pt x="384" y="2712"/>
                  </a:cubicBezTo>
                  <a:cubicBezTo>
                    <a:pt x="687" y="3524"/>
                    <a:pt x="1463" y="4032"/>
                    <a:pt x="2275" y="4032"/>
                  </a:cubicBezTo>
                  <a:cubicBezTo>
                    <a:pt x="2507" y="4032"/>
                    <a:pt x="2739" y="3996"/>
                    <a:pt x="2962" y="3907"/>
                  </a:cubicBezTo>
                  <a:cubicBezTo>
                    <a:pt x="3997" y="3524"/>
                    <a:pt x="4523" y="2364"/>
                    <a:pt x="4140" y="1320"/>
                  </a:cubicBezTo>
                  <a:cubicBezTo>
                    <a:pt x="3840" y="506"/>
                    <a:pt x="3068" y="1"/>
                    <a:pt x="2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8"/>
            <p:cNvSpPr/>
            <p:nvPr/>
          </p:nvSpPr>
          <p:spPr>
            <a:xfrm>
              <a:off x="2397955" y="2771025"/>
              <a:ext cx="45657" cy="45256"/>
            </a:xfrm>
            <a:custGeom>
              <a:avLst/>
              <a:gdLst/>
              <a:ahLst/>
              <a:cxnLst/>
              <a:rect l="l" t="t" r="r" b="b"/>
              <a:pathLst>
                <a:path w="1482" h="1469" extrusionOk="0">
                  <a:moveTo>
                    <a:pt x="732" y="407"/>
                  </a:moveTo>
                  <a:cubicBezTo>
                    <a:pt x="777" y="407"/>
                    <a:pt x="822" y="416"/>
                    <a:pt x="857" y="434"/>
                  </a:cubicBezTo>
                  <a:cubicBezTo>
                    <a:pt x="938" y="469"/>
                    <a:pt x="1000" y="541"/>
                    <a:pt x="1036" y="621"/>
                  </a:cubicBezTo>
                  <a:cubicBezTo>
                    <a:pt x="1062" y="710"/>
                    <a:pt x="1062" y="799"/>
                    <a:pt x="1027" y="880"/>
                  </a:cubicBezTo>
                  <a:cubicBezTo>
                    <a:pt x="991" y="951"/>
                    <a:pt x="938" y="1014"/>
                    <a:pt x="857" y="1040"/>
                  </a:cubicBezTo>
                  <a:cubicBezTo>
                    <a:pt x="820" y="1053"/>
                    <a:pt x="783" y="1059"/>
                    <a:pt x="746" y="1059"/>
                  </a:cubicBezTo>
                  <a:cubicBezTo>
                    <a:pt x="704" y="1059"/>
                    <a:pt x="664" y="1051"/>
                    <a:pt x="625" y="1031"/>
                  </a:cubicBezTo>
                  <a:cubicBezTo>
                    <a:pt x="545" y="996"/>
                    <a:pt x="483" y="924"/>
                    <a:pt x="447" y="844"/>
                  </a:cubicBezTo>
                  <a:cubicBezTo>
                    <a:pt x="420" y="755"/>
                    <a:pt x="420" y="666"/>
                    <a:pt x="456" y="585"/>
                  </a:cubicBezTo>
                  <a:cubicBezTo>
                    <a:pt x="492" y="505"/>
                    <a:pt x="554" y="452"/>
                    <a:pt x="625" y="425"/>
                  </a:cubicBezTo>
                  <a:cubicBezTo>
                    <a:pt x="661" y="407"/>
                    <a:pt x="697" y="407"/>
                    <a:pt x="732" y="407"/>
                  </a:cubicBezTo>
                  <a:close/>
                  <a:moveTo>
                    <a:pt x="723" y="0"/>
                  </a:moveTo>
                  <a:cubicBezTo>
                    <a:pt x="642" y="0"/>
                    <a:pt x="561" y="14"/>
                    <a:pt x="483" y="41"/>
                  </a:cubicBezTo>
                  <a:cubicBezTo>
                    <a:pt x="304" y="113"/>
                    <a:pt x="161" y="246"/>
                    <a:pt x="81" y="425"/>
                  </a:cubicBezTo>
                  <a:cubicBezTo>
                    <a:pt x="10" y="603"/>
                    <a:pt x="1" y="799"/>
                    <a:pt x="72" y="978"/>
                  </a:cubicBezTo>
                  <a:cubicBezTo>
                    <a:pt x="135" y="1165"/>
                    <a:pt x="277" y="1317"/>
                    <a:pt x="456" y="1397"/>
                  </a:cubicBezTo>
                  <a:cubicBezTo>
                    <a:pt x="545" y="1442"/>
                    <a:pt x="652" y="1469"/>
                    <a:pt x="750" y="1469"/>
                  </a:cubicBezTo>
                  <a:cubicBezTo>
                    <a:pt x="839" y="1469"/>
                    <a:pt x="920" y="1451"/>
                    <a:pt x="1000" y="1424"/>
                  </a:cubicBezTo>
                  <a:cubicBezTo>
                    <a:pt x="1178" y="1353"/>
                    <a:pt x="1321" y="1219"/>
                    <a:pt x="1401" y="1040"/>
                  </a:cubicBezTo>
                  <a:cubicBezTo>
                    <a:pt x="1473" y="862"/>
                    <a:pt x="1482" y="666"/>
                    <a:pt x="1410" y="487"/>
                  </a:cubicBezTo>
                  <a:cubicBezTo>
                    <a:pt x="1348" y="300"/>
                    <a:pt x="1205" y="148"/>
                    <a:pt x="1027" y="68"/>
                  </a:cubicBezTo>
                  <a:cubicBezTo>
                    <a:pt x="931" y="23"/>
                    <a:pt x="828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8"/>
            <p:cNvSpPr/>
            <p:nvPr/>
          </p:nvSpPr>
          <p:spPr>
            <a:xfrm>
              <a:off x="2372415" y="2803189"/>
              <a:ext cx="33549" cy="30962"/>
            </a:xfrm>
            <a:custGeom>
              <a:avLst/>
              <a:gdLst/>
              <a:ahLst/>
              <a:cxnLst/>
              <a:rect l="l" t="t" r="r" b="b"/>
              <a:pathLst>
                <a:path w="1089" h="1005" extrusionOk="0">
                  <a:moveTo>
                    <a:pt x="576" y="405"/>
                  </a:moveTo>
                  <a:cubicBezTo>
                    <a:pt x="592" y="405"/>
                    <a:pt x="605" y="410"/>
                    <a:pt x="616" y="416"/>
                  </a:cubicBezTo>
                  <a:cubicBezTo>
                    <a:pt x="625" y="425"/>
                    <a:pt x="651" y="433"/>
                    <a:pt x="669" y="469"/>
                  </a:cubicBezTo>
                  <a:cubicBezTo>
                    <a:pt x="678" y="505"/>
                    <a:pt x="669" y="532"/>
                    <a:pt x="660" y="541"/>
                  </a:cubicBezTo>
                  <a:cubicBezTo>
                    <a:pt x="660" y="558"/>
                    <a:pt x="643" y="585"/>
                    <a:pt x="607" y="594"/>
                  </a:cubicBezTo>
                  <a:cubicBezTo>
                    <a:pt x="593" y="599"/>
                    <a:pt x="580" y="601"/>
                    <a:pt x="567" y="601"/>
                  </a:cubicBezTo>
                  <a:cubicBezTo>
                    <a:pt x="553" y="601"/>
                    <a:pt x="540" y="599"/>
                    <a:pt x="527" y="594"/>
                  </a:cubicBezTo>
                  <a:cubicBezTo>
                    <a:pt x="518" y="585"/>
                    <a:pt x="491" y="567"/>
                    <a:pt x="482" y="541"/>
                  </a:cubicBezTo>
                  <a:cubicBezTo>
                    <a:pt x="464" y="487"/>
                    <a:pt x="491" y="433"/>
                    <a:pt x="535" y="416"/>
                  </a:cubicBezTo>
                  <a:cubicBezTo>
                    <a:pt x="551" y="408"/>
                    <a:pt x="564" y="405"/>
                    <a:pt x="576" y="405"/>
                  </a:cubicBezTo>
                  <a:close/>
                  <a:moveTo>
                    <a:pt x="577" y="1"/>
                  </a:moveTo>
                  <a:cubicBezTo>
                    <a:pt x="518" y="1"/>
                    <a:pt x="459" y="12"/>
                    <a:pt x="402" y="32"/>
                  </a:cubicBezTo>
                  <a:cubicBezTo>
                    <a:pt x="134" y="130"/>
                    <a:pt x="0" y="416"/>
                    <a:pt x="98" y="674"/>
                  </a:cubicBezTo>
                  <a:cubicBezTo>
                    <a:pt x="143" y="808"/>
                    <a:pt x="241" y="906"/>
                    <a:pt x="366" y="960"/>
                  </a:cubicBezTo>
                  <a:cubicBezTo>
                    <a:pt x="428" y="995"/>
                    <a:pt x="500" y="1004"/>
                    <a:pt x="571" y="1004"/>
                  </a:cubicBezTo>
                  <a:cubicBezTo>
                    <a:pt x="634" y="1004"/>
                    <a:pt x="687" y="995"/>
                    <a:pt x="750" y="978"/>
                  </a:cubicBezTo>
                  <a:cubicBezTo>
                    <a:pt x="874" y="924"/>
                    <a:pt x="973" y="835"/>
                    <a:pt x="1035" y="710"/>
                  </a:cubicBezTo>
                  <a:cubicBezTo>
                    <a:pt x="1089" y="594"/>
                    <a:pt x="1089" y="451"/>
                    <a:pt x="1044" y="326"/>
                  </a:cubicBezTo>
                  <a:cubicBezTo>
                    <a:pt x="999" y="202"/>
                    <a:pt x="910" y="103"/>
                    <a:pt x="785" y="50"/>
                  </a:cubicBezTo>
                  <a:cubicBezTo>
                    <a:pt x="718" y="16"/>
                    <a:pt x="647" y="1"/>
                    <a:pt x="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8"/>
            <p:cNvSpPr/>
            <p:nvPr/>
          </p:nvSpPr>
          <p:spPr>
            <a:xfrm>
              <a:off x="2787410" y="2579609"/>
              <a:ext cx="91005" cy="93470"/>
            </a:xfrm>
            <a:custGeom>
              <a:avLst/>
              <a:gdLst/>
              <a:ahLst/>
              <a:cxnLst/>
              <a:rect l="l" t="t" r="r" b="b"/>
              <a:pathLst>
                <a:path w="2954" h="3034" extrusionOk="0">
                  <a:moveTo>
                    <a:pt x="1473" y="402"/>
                  </a:moveTo>
                  <a:cubicBezTo>
                    <a:pt x="2213" y="402"/>
                    <a:pt x="2543" y="982"/>
                    <a:pt x="2543" y="1517"/>
                  </a:cubicBezTo>
                  <a:cubicBezTo>
                    <a:pt x="2543" y="1812"/>
                    <a:pt x="2454" y="2088"/>
                    <a:pt x="2276" y="2293"/>
                  </a:cubicBezTo>
                  <a:cubicBezTo>
                    <a:pt x="2089" y="2516"/>
                    <a:pt x="1812" y="2632"/>
                    <a:pt x="1473" y="2632"/>
                  </a:cubicBezTo>
                  <a:cubicBezTo>
                    <a:pt x="741" y="2632"/>
                    <a:pt x="402" y="2052"/>
                    <a:pt x="402" y="1517"/>
                  </a:cubicBezTo>
                  <a:cubicBezTo>
                    <a:pt x="402" y="1223"/>
                    <a:pt x="501" y="946"/>
                    <a:pt x="679" y="741"/>
                  </a:cubicBezTo>
                  <a:cubicBezTo>
                    <a:pt x="866" y="518"/>
                    <a:pt x="1143" y="402"/>
                    <a:pt x="1473" y="402"/>
                  </a:cubicBezTo>
                  <a:close/>
                  <a:moveTo>
                    <a:pt x="1473" y="1"/>
                  </a:moveTo>
                  <a:cubicBezTo>
                    <a:pt x="1018" y="1"/>
                    <a:pt x="643" y="170"/>
                    <a:pt x="367" y="482"/>
                  </a:cubicBezTo>
                  <a:cubicBezTo>
                    <a:pt x="135" y="759"/>
                    <a:pt x="1" y="1125"/>
                    <a:pt x="1" y="1517"/>
                  </a:cubicBezTo>
                  <a:cubicBezTo>
                    <a:pt x="1" y="2275"/>
                    <a:pt x="509" y="3034"/>
                    <a:pt x="1473" y="3034"/>
                  </a:cubicBezTo>
                  <a:cubicBezTo>
                    <a:pt x="1928" y="3034"/>
                    <a:pt x="2312" y="2864"/>
                    <a:pt x="2579" y="2552"/>
                  </a:cubicBezTo>
                  <a:cubicBezTo>
                    <a:pt x="2820" y="2275"/>
                    <a:pt x="2954" y="1910"/>
                    <a:pt x="2954" y="1517"/>
                  </a:cubicBezTo>
                  <a:cubicBezTo>
                    <a:pt x="2954" y="768"/>
                    <a:pt x="2445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7" name="Google Shape;3307;p48"/>
          <p:cNvSpPr/>
          <p:nvPr/>
        </p:nvSpPr>
        <p:spPr>
          <a:xfrm>
            <a:off x="6968324" y="3194748"/>
            <a:ext cx="84" cy="140935"/>
          </a:xfrm>
          <a:custGeom>
            <a:avLst/>
            <a:gdLst/>
            <a:ahLst/>
            <a:cxnLst/>
            <a:rect l="l" t="t" r="r" b="b"/>
            <a:pathLst>
              <a:path w="1" h="1678" extrusionOk="0">
                <a:moveTo>
                  <a:pt x="0" y="1678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031;p34">
            <a:extLst>
              <a:ext uri="{FF2B5EF4-FFF2-40B4-BE49-F238E27FC236}">
                <a16:creationId xmlns:a16="http://schemas.microsoft.com/office/drawing/2014/main" id="{DA741860-6301-26BE-FB60-7C20347C436C}"/>
              </a:ext>
            </a:extLst>
          </p:cNvPr>
          <p:cNvSpPr txBox="1">
            <a:spLocks/>
          </p:cNvSpPr>
          <p:nvPr/>
        </p:nvSpPr>
        <p:spPr>
          <a:xfrm>
            <a:off x="1296629" y="1224858"/>
            <a:ext cx="6682336" cy="261560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200000"/>
              </a:lnSpc>
              <a:buSzPct val="50000"/>
            </a:pPr>
            <a:r>
              <a:rPr lang="en" altLang="zh-CN" sz="1700">
                <a:solidFill>
                  <a:schemeClr val="tx1"/>
                </a:solidFill>
                <a:latin typeface="Montserrat"/>
                <a:ea typeface="PingFang SC"/>
              </a:rPr>
              <a:t>Investors could consider the following to make more profits:</a:t>
            </a:r>
          </a:p>
          <a:p>
            <a:pPr marL="285750" indent="-285750">
              <a:lnSpc>
                <a:spcPct val="200000"/>
              </a:lnSpc>
              <a:buSzPct val="50000"/>
              <a:buFont typeface="Wingdings" pitchFamily="2" charset="2"/>
              <a:buChar char="l"/>
            </a:pPr>
            <a:r>
              <a:rPr lang="en" altLang="zh-CN" sz="1600">
                <a:solidFill>
                  <a:schemeClr val="tx1"/>
                </a:solidFill>
                <a:latin typeface="Montserrat"/>
                <a:ea typeface="PingFang SC"/>
              </a:rPr>
              <a:t>Operating res. In the provinces with </a:t>
            </a:r>
            <a:r>
              <a:rPr lang="en" altLang="zh-CN" sz="1600">
                <a:solidFill>
                  <a:schemeClr val="bg2"/>
                </a:solidFill>
                <a:latin typeface="Montserrat"/>
                <a:ea typeface="PingFang SC"/>
              </a:rPr>
              <a:t>enormous popularity</a:t>
            </a:r>
          </a:p>
          <a:p>
            <a:pPr marL="285750" indent="-285750">
              <a:lnSpc>
                <a:spcPct val="200000"/>
              </a:lnSpc>
              <a:buSzPct val="50000"/>
              <a:buFont typeface="Wingdings" pitchFamily="2" charset="2"/>
              <a:buChar char="l"/>
            </a:pPr>
            <a:r>
              <a:rPr lang="en" altLang="zh-CN" sz="1600">
                <a:solidFill>
                  <a:schemeClr val="bg2"/>
                </a:solidFill>
                <a:latin typeface="Montserrat"/>
                <a:ea typeface="PingFang SC"/>
              </a:rPr>
              <a:t>Limiting</a:t>
            </a:r>
            <a:r>
              <a:rPr lang="en" altLang="zh-CN" sz="1600">
                <a:solidFill>
                  <a:schemeClr val="tx1"/>
                </a:solidFill>
                <a:latin typeface="Montserrat"/>
                <a:ea typeface="PingFang SC"/>
              </a:rPr>
              <a:t> the provided </a:t>
            </a:r>
            <a:r>
              <a:rPr lang="en" altLang="zh-CN" sz="1600">
                <a:solidFill>
                  <a:schemeClr val="bg2"/>
                </a:solidFill>
                <a:latin typeface="Montserrat"/>
                <a:ea typeface="PingFang SC"/>
              </a:rPr>
              <a:t>flavor</a:t>
            </a:r>
            <a:r>
              <a:rPr lang="en" altLang="zh-CN" sz="1600">
                <a:solidFill>
                  <a:schemeClr val="tx1"/>
                </a:solidFill>
                <a:latin typeface="Montserrat"/>
                <a:ea typeface="PingFang SC"/>
              </a:rPr>
              <a:t> of pizza</a:t>
            </a:r>
          </a:p>
          <a:p>
            <a:pPr marL="285750" indent="-285750">
              <a:lnSpc>
                <a:spcPct val="200000"/>
              </a:lnSpc>
              <a:buSzPct val="50000"/>
              <a:buFont typeface="Wingdings" pitchFamily="2" charset="2"/>
              <a:buChar char="l"/>
            </a:pPr>
            <a:r>
              <a:rPr lang="en" altLang="zh-CN" sz="1600">
                <a:solidFill>
                  <a:schemeClr val="bg2"/>
                </a:solidFill>
                <a:latin typeface="Montserrat"/>
                <a:ea typeface="PingFang SC"/>
              </a:rPr>
              <a:t>Increases</a:t>
            </a:r>
            <a:r>
              <a:rPr lang="en" altLang="zh-CN" sz="1600">
                <a:solidFill>
                  <a:schemeClr val="tx1"/>
                </a:solidFill>
                <a:latin typeface="Montserrat"/>
                <a:ea typeface="PingFang SC"/>
              </a:rPr>
              <a:t> the pizza </a:t>
            </a:r>
            <a:r>
              <a:rPr lang="en" altLang="zh-CN" sz="1600">
                <a:solidFill>
                  <a:schemeClr val="bg2"/>
                </a:solidFill>
                <a:latin typeface="Montserrat"/>
                <a:ea typeface="PingFang SC"/>
              </a:rPr>
              <a:t>price</a:t>
            </a:r>
          </a:p>
          <a:p>
            <a:pPr>
              <a:lnSpc>
                <a:spcPct val="150000"/>
              </a:lnSpc>
              <a:buSzPct val="50000"/>
            </a:pPr>
            <a:endParaRPr lang="en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67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29"/>
          <p:cNvSpPr txBox="1">
            <a:spLocks noGrp="1"/>
          </p:cNvSpPr>
          <p:nvPr>
            <p:ph type="title"/>
          </p:nvPr>
        </p:nvSpPr>
        <p:spPr>
          <a:xfrm>
            <a:off x="138396" y="2357233"/>
            <a:ext cx="91440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4000"/>
              <a:t>Confidence Interval &amp; Prediction Interval </a:t>
            </a:r>
          </a:p>
        </p:txBody>
      </p:sp>
      <p:sp>
        <p:nvSpPr>
          <p:cNvPr id="918" name="Google Shape;918;p29"/>
          <p:cNvSpPr txBox="1">
            <a:spLocks noGrp="1"/>
          </p:cNvSpPr>
          <p:nvPr>
            <p:ph type="title" idx="2"/>
          </p:nvPr>
        </p:nvSpPr>
        <p:spPr>
          <a:xfrm>
            <a:off x="2235150" y="1268348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" name="Google Shape;919;p29">
            <a:extLst>
              <a:ext uri="{FF2B5EF4-FFF2-40B4-BE49-F238E27FC236}">
                <a16:creationId xmlns:a16="http://schemas.microsoft.com/office/drawing/2014/main" id="{56FAA6CC-8459-60C3-EE9F-4C5EE743D08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35150" y="3327433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/>
              <a:t>What range of the price we should set to maximize our profit?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Where should we operate the pizza restaurant?</a:t>
            </a:r>
          </a:p>
        </p:txBody>
      </p:sp>
    </p:spTree>
    <p:extLst>
      <p:ext uri="{BB962C8B-B14F-4D97-AF65-F5344CB8AC3E}">
        <p14:creationId xmlns:p14="http://schemas.microsoft.com/office/powerpoint/2010/main" val="773638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34"/>
          <p:cNvSpPr txBox="1">
            <a:spLocks noGrp="1"/>
          </p:cNvSpPr>
          <p:nvPr>
            <p:ph type="title"/>
          </p:nvPr>
        </p:nvSpPr>
        <p:spPr>
          <a:xfrm>
            <a:off x="1030928" y="747789"/>
            <a:ext cx="6682336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Confidence Interval (CI) </a:t>
            </a:r>
          </a:p>
        </p:txBody>
      </p:sp>
      <p:sp>
        <p:nvSpPr>
          <p:cNvPr id="1031" name="Google Shape;1031;p34"/>
          <p:cNvSpPr txBox="1">
            <a:spLocks noGrp="1"/>
          </p:cNvSpPr>
          <p:nvPr>
            <p:ph type="subTitle" idx="1"/>
          </p:nvPr>
        </p:nvSpPr>
        <p:spPr>
          <a:xfrm>
            <a:off x="1030928" y="1551643"/>
            <a:ext cx="6682336" cy="31201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indent="-285750" algn="l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CN" b="1" i="0">
                <a:solidFill>
                  <a:srgbClr val="000000"/>
                </a:solidFill>
                <a:effectLst/>
                <a:ea typeface="PingFang SC"/>
              </a:rPr>
              <a:t>Definition</a:t>
            </a:r>
            <a:r>
              <a:rPr lang="en" altLang="zh-CN" b="0" i="0">
                <a:solidFill>
                  <a:srgbClr val="000000"/>
                </a:solidFill>
                <a:effectLst/>
                <a:ea typeface="PingFang SC"/>
              </a:rPr>
              <a:t>:</a:t>
            </a:r>
            <a:r>
              <a:rPr lang="en" altLang="zh-CN">
                <a:solidFill>
                  <a:srgbClr val="000000"/>
                </a:solidFill>
                <a:ea typeface="PingFang SC"/>
              </a:rPr>
              <a:t> </a:t>
            </a:r>
            <a:r>
              <a:rPr lang="en">
                <a:ea typeface="PingFang SC"/>
              </a:rPr>
              <a:t>The </a:t>
            </a:r>
            <a:r>
              <a:rPr lang="en" b="1">
                <a:solidFill>
                  <a:schemeClr val="bg2"/>
                </a:solidFill>
                <a:ea typeface="PingFang SC"/>
              </a:rPr>
              <a:t>confidence interval (CI)</a:t>
            </a:r>
            <a:r>
              <a:rPr lang="en" b="1">
                <a:ea typeface="PingFang SC"/>
              </a:rPr>
              <a:t> </a:t>
            </a:r>
            <a:r>
              <a:rPr lang="en">
                <a:ea typeface="PingFang SC"/>
              </a:rPr>
              <a:t>is the range of values that you expect your estimate to fall between a certain percentage of the time if you run your experiment again or re-sample the population in the same way.</a:t>
            </a:r>
            <a:endParaRPr lang="en" altLang="zh-CN" b="0" i="0">
              <a:effectLst/>
              <a:ea typeface="PingFang S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</a:pPr>
            <a:endParaRPr lang="en" altLang="zh-CN" b="0" i="0">
              <a:solidFill>
                <a:srgbClr val="000000"/>
              </a:solidFill>
              <a:effectLst/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 algn="l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CN" b="1" i="0">
                <a:solidFill>
                  <a:srgbClr val="000000"/>
                </a:solidFill>
                <a:effectLst/>
                <a:ea typeface="PingFang SC"/>
              </a:rPr>
              <a:t>Utilize</a:t>
            </a:r>
            <a:r>
              <a:rPr lang="en" altLang="zh-CN" b="0" i="0">
                <a:solidFill>
                  <a:srgbClr val="000000"/>
                </a:solidFill>
                <a:effectLst/>
                <a:ea typeface="PingFang SC"/>
              </a:rPr>
              <a:t>: In our analysis, we </a:t>
            </a:r>
            <a:r>
              <a:rPr lang="en" altLang="zh-CN">
                <a:solidFill>
                  <a:srgbClr val="000000"/>
                </a:solidFill>
                <a:ea typeface="PingFang SC"/>
              </a:rPr>
              <a:t>calculate the CI of the </a:t>
            </a:r>
            <a:r>
              <a:rPr lang="en" altLang="zh-CN" b="1">
                <a:solidFill>
                  <a:schemeClr val="bg2"/>
                </a:solidFill>
                <a:ea typeface="PingFang SC"/>
              </a:rPr>
              <a:t>average price of pizza</a:t>
            </a:r>
            <a:r>
              <a:rPr lang="en" altLang="zh-CN">
                <a:solidFill>
                  <a:srgbClr val="000000"/>
                </a:solidFill>
                <a:ea typeface="PingFang SC"/>
              </a:rPr>
              <a:t> and the CI of the </a:t>
            </a:r>
            <a:r>
              <a:rPr lang="en" altLang="zh-CN" b="1">
                <a:solidFill>
                  <a:schemeClr val="bg2"/>
                </a:solidFill>
                <a:ea typeface="PingFang SC"/>
              </a:rPr>
              <a:t>average price of the 5 most common pizzas</a:t>
            </a:r>
            <a:r>
              <a:rPr lang="en" altLang="zh-CN">
                <a:solidFill>
                  <a:srgbClr val="000000"/>
                </a:solidFill>
                <a:ea typeface="PingFang SC"/>
              </a:rPr>
              <a:t>, respectively.</a:t>
            </a:r>
            <a:endParaRPr lang="en-US" altLang="zh-CN">
              <a:solidFill>
                <a:srgbClr val="000000"/>
              </a:solidFill>
              <a:ea typeface="PingFang SC"/>
            </a:endParaRPr>
          </a:p>
        </p:txBody>
      </p:sp>
    </p:spTree>
    <p:extLst>
      <p:ext uri="{BB962C8B-B14F-4D97-AF65-F5344CB8AC3E}">
        <p14:creationId xmlns:p14="http://schemas.microsoft.com/office/powerpoint/2010/main" val="187110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43"/>
          <p:cNvSpPr txBox="1">
            <a:spLocks noGrp="1"/>
          </p:cNvSpPr>
          <p:nvPr>
            <p:ph type="title"/>
          </p:nvPr>
        </p:nvSpPr>
        <p:spPr>
          <a:xfrm>
            <a:off x="720000" y="25339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Visualize the confidence interval </a:t>
            </a:r>
            <a:endParaRPr lang="en-US"/>
          </a:p>
        </p:txBody>
      </p:sp>
      <p:grpSp>
        <p:nvGrpSpPr>
          <p:cNvPr id="9" name="Google Shape;2623;p43">
            <a:extLst>
              <a:ext uri="{FF2B5EF4-FFF2-40B4-BE49-F238E27FC236}">
                <a16:creationId xmlns:a16="http://schemas.microsoft.com/office/drawing/2014/main" id="{2C0E25EB-02CE-C769-47CC-929C80278378}"/>
              </a:ext>
            </a:extLst>
          </p:cNvPr>
          <p:cNvGrpSpPr>
            <a:grpSpLocks noChangeAspect="1"/>
          </p:cNvGrpSpPr>
          <p:nvPr/>
        </p:nvGrpSpPr>
        <p:grpSpPr>
          <a:xfrm>
            <a:off x="8198170" y="4054896"/>
            <a:ext cx="180980" cy="183600"/>
            <a:chOff x="3979175" y="2806250"/>
            <a:chExt cx="304200" cy="304200"/>
          </a:xfrm>
        </p:grpSpPr>
        <p:sp>
          <p:nvSpPr>
            <p:cNvPr id="10" name="Google Shape;2624;p43">
              <a:extLst>
                <a:ext uri="{FF2B5EF4-FFF2-40B4-BE49-F238E27FC236}">
                  <a16:creationId xmlns:a16="http://schemas.microsoft.com/office/drawing/2014/main" id="{6DF5967D-99C2-468D-A683-6EABA7AB2DBC}"/>
                </a:ext>
              </a:extLst>
            </p:cNvPr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25;p43">
              <a:extLst>
                <a:ext uri="{FF2B5EF4-FFF2-40B4-BE49-F238E27FC236}">
                  <a16:creationId xmlns:a16="http://schemas.microsoft.com/office/drawing/2014/main" id="{99B73DBA-1E95-DA89-B25B-38990E09A8AE}"/>
                </a:ext>
              </a:extLst>
            </p:cNvPr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597A288-C0F5-D2F3-FDA3-4C2FA37223EE}"/>
              </a:ext>
            </a:extLst>
          </p:cNvPr>
          <p:cNvSpPr txBox="1"/>
          <p:nvPr/>
        </p:nvSpPr>
        <p:spPr>
          <a:xfrm>
            <a:off x="5793827" y="1939157"/>
            <a:ext cx="229936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Montserrat"/>
              </a:rPr>
              <a:t>For all pizzas, the CI of the average price is </a:t>
            </a:r>
            <a:r>
              <a:rPr lang="en-US" sz="1600">
                <a:solidFill>
                  <a:schemeClr val="bg2"/>
                </a:solidFill>
                <a:latin typeface="Montserrat"/>
              </a:rPr>
              <a:t>(8.53, 14.18)</a:t>
            </a:r>
            <a:r>
              <a:rPr lang="en-US" sz="1600">
                <a:latin typeface="Montserrat"/>
              </a:rPr>
              <a:t>.</a:t>
            </a:r>
          </a:p>
        </p:txBody>
      </p:sp>
      <p:pic>
        <p:nvPicPr>
          <p:cNvPr id="3" name="Picture 3" descr="Chart&#10;&#10;Description automatically generated">
            <a:extLst>
              <a:ext uri="{FF2B5EF4-FFF2-40B4-BE49-F238E27FC236}">
                <a16:creationId xmlns:a16="http://schemas.microsoft.com/office/drawing/2014/main" id="{7138D026-2206-A35D-0D14-16BB1CC249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01" b="90868"/>
          <a:stretch/>
        </p:blipFill>
        <p:spPr>
          <a:xfrm>
            <a:off x="720000" y="999210"/>
            <a:ext cx="4740268" cy="295806"/>
          </a:xfrm>
          <a:prstGeom prst="rect">
            <a:avLst/>
          </a:prstGeom>
        </p:spPr>
      </p:pic>
      <p:pic>
        <p:nvPicPr>
          <p:cNvPr id="2779" name="圖片 2778">
            <a:extLst>
              <a:ext uri="{FF2B5EF4-FFF2-40B4-BE49-F238E27FC236}">
                <a16:creationId xmlns:a16="http://schemas.microsoft.com/office/drawing/2014/main" id="{98FC7507-6489-5A72-2760-46B36B4B3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9145" y="2918731"/>
            <a:ext cx="1655380" cy="1792726"/>
          </a:xfrm>
          <a:prstGeom prst="rect">
            <a:avLst/>
          </a:prstGeom>
        </p:spPr>
      </p:pic>
      <p:pic>
        <p:nvPicPr>
          <p:cNvPr id="2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9E545A53-BCAC-F006-9BB9-1C113E5565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2309" y="1295016"/>
            <a:ext cx="3295650" cy="356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60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27"/>
          <p:cNvSpPr txBox="1">
            <a:spLocks noGrp="1"/>
          </p:cNvSpPr>
          <p:nvPr>
            <p:ph type="title"/>
          </p:nvPr>
        </p:nvSpPr>
        <p:spPr>
          <a:xfrm>
            <a:off x="3727374" y="1217300"/>
            <a:ext cx="4646494" cy="92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/>
              <a:t>Problem Statement</a:t>
            </a:r>
          </a:p>
        </p:txBody>
      </p:sp>
      <p:sp>
        <p:nvSpPr>
          <p:cNvPr id="752" name="Google Shape;752;p27"/>
          <p:cNvSpPr txBox="1">
            <a:spLocks noGrp="1"/>
          </p:cNvSpPr>
          <p:nvPr>
            <p:ph type="subTitle" idx="1"/>
          </p:nvPr>
        </p:nvSpPr>
        <p:spPr>
          <a:xfrm>
            <a:off x="3727374" y="2139100"/>
            <a:ext cx="5117731" cy="17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US"/>
              <a:t>What decisions should you make regarding important factors such as pizza pricing, menu options, restaurant location, branding, and other strategies to set your pizza restaurant up for success?</a:t>
            </a:r>
          </a:p>
        </p:txBody>
      </p:sp>
      <p:grpSp>
        <p:nvGrpSpPr>
          <p:cNvPr id="753" name="Google Shape;753;p27"/>
          <p:cNvGrpSpPr/>
          <p:nvPr/>
        </p:nvGrpSpPr>
        <p:grpSpPr>
          <a:xfrm>
            <a:off x="719992" y="1149202"/>
            <a:ext cx="2457508" cy="2845096"/>
            <a:chOff x="719992" y="1149202"/>
            <a:chExt cx="2457508" cy="2845096"/>
          </a:xfrm>
        </p:grpSpPr>
        <p:grpSp>
          <p:nvGrpSpPr>
            <p:cNvPr id="754" name="Google Shape;754;p27"/>
            <p:cNvGrpSpPr/>
            <p:nvPr/>
          </p:nvGrpSpPr>
          <p:grpSpPr>
            <a:xfrm>
              <a:off x="1272042" y="1149202"/>
              <a:ext cx="1226273" cy="1165909"/>
              <a:chOff x="1291642" y="1263502"/>
              <a:chExt cx="1226273" cy="1165909"/>
            </a:xfrm>
          </p:grpSpPr>
          <p:grpSp>
            <p:nvGrpSpPr>
              <p:cNvPr id="755" name="Google Shape;755;p27"/>
              <p:cNvGrpSpPr/>
              <p:nvPr/>
            </p:nvGrpSpPr>
            <p:grpSpPr>
              <a:xfrm>
                <a:off x="1291642" y="1263502"/>
                <a:ext cx="1226273" cy="1165909"/>
                <a:chOff x="1291642" y="1263324"/>
                <a:chExt cx="1226273" cy="1165909"/>
              </a:xfrm>
            </p:grpSpPr>
            <p:sp>
              <p:nvSpPr>
                <p:cNvPr id="756" name="Google Shape;756;p27"/>
                <p:cNvSpPr/>
                <p:nvPr/>
              </p:nvSpPr>
              <p:spPr>
                <a:xfrm>
                  <a:off x="1291642" y="1263324"/>
                  <a:ext cx="1226273" cy="1165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5" h="13810" extrusionOk="0">
                      <a:moveTo>
                        <a:pt x="7262" y="0"/>
                      </a:moveTo>
                      <a:cubicBezTo>
                        <a:pt x="4738" y="0"/>
                        <a:pt x="2267" y="687"/>
                        <a:pt x="117" y="1989"/>
                      </a:cubicBezTo>
                      <a:cubicBezTo>
                        <a:pt x="63" y="2016"/>
                        <a:pt x="28" y="2070"/>
                        <a:pt x="10" y="2132"/>
                      </a:cubicBezTo>
                      <a:cubicBezTo>
                        <a:pt x="1" y="2186"/>
                        <a:pt x="10" y="2248"/>
                        <a:pt x="36" y="2302"/>
                      </a:cubicBezTo>
                      <a:lnTo>
                        <a:pt x="7066" y="13703"/>
                      </a:lnTo>
                      <a:cubicBezTo>
                        <a:pt x="7102" y="13774"/>
                        <a:pt x="7182" y="13810"/>
                        <a:pt x="7262" y="13810"/>
                      </a:cubicBezTo>
                      <a:cubicBezTo>
                        <a:pt x="7343" y="13810"/>
                        <a:pt x="7414" y="13774"/>
                        <a:pt x="7459" y="13703"/>
                      </a:cubicBezTo>
                      <a:lnTo>
                        <a:pt x="14480" y="2302"/>
                      </a:lnTo>
                      <a:cubicBezTo>
                        <a:pt x="14515" y="2248"/>
                        <a:pt x="14524" y="2186"/>
                        <a:pt x="14506" y="2132"/>
                      </a:cubicBezTo>
                      <a:cubicBezTo>
                        <a:pt x="14489" y="2070"/>
                        <a:pt x="14453" y="2016"/>
                        <a:pt x="14399" y="1989"/>
                      </a:cubicBezTo>
                      <a:cubicBezTo>
                        <a:pt x="12249" y="687"/>
                        <a:pt x="9778" y="0"/>
                        <a:pt x="726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381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27"/>
                <p:cNvSpPr/>
                <p:nvPr/>
              </p:nvSpPr>
              <p:spPr>
                <a:xfrm>
                  <a:off x="1341368" y="1389791"/>
                  <a:ext cx="1126061" cy="1039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38" h="12312" extrusionOk="0">
                      <a:moveTo>
                        <a:pt x="6673" y="1"/>
                      </a:moveTo>
                      <a:cubicBezTo>
                        <a:pt x="4336" y="1"/>
                        <a:pt x="2043" y="590"/>
                        <a:pt x="1" y="1705"/>
                      </a:cubicBezTo>
                      <a:lnTo>
                        <a:pt x="6477" y="12205"/>
                      </a:lnTo>
                      <a:cubicBezTo>
                        <a:pt x="6513" y="12276"/>
                        <a:pt x="6593" y="12312"/>
                        <a:pt x="6673" y="12312"/>
                      </a:cubicBezTo>
                      <a:cubicBezTo>
                        <a:pt x="6754" y="12312"/>
                        <a:pt x="6825" y="12276"/>
                        <a:pt x="6870" y="12205"/>
                      </a:cubicBezTo>
                      <a:lnTo>
                        <a:pt x="13338" y="1705"/>
                      </a:lnTo>
                      <a:cubicBezTo>
                        <a:pt x="11304" y="590"/>
                        <a:pt x="9011" y="1"/>
                        <a:pt x="66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58" name="Google Shape;758;p27"/>
              <p:cNvSpPr/>
              <p:nvPr/>
            </p:nvSpPr>
            <p:spPr>
              <a:xfrm>
                <a:off x="2036526" y="1829844"/>
                <a:ext cx="145878" cy="115869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9" name="Google Shape;759;p27"/>
              <p:cNvGrpSpPr/>
              <p:nvPr/>
            </p:nvGrpSpPr>
            <p:grpSpPr>
              <a:xfrm>
                <a:off x="1993774" y="1473334"/>
                <a:ext cx="326687" cy="298772"/>
                <a:chOff x="7951491" y="3948941"/>
                <a:chExt cx="472500" cy="432126"/>
              </a:xfrm>
            </p:grpSpPr>
            <p:sp>
              <p:nvSpPr>
                <p:cNvPr id="760" name="Google Shape;760;p27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61" name="Google Shape;761;p27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62" name="Google Shape;762;p27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" name="Google Shape;763;p27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" name="Google Shape;764;p27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5" name="Google Shape;765;p27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6" name="Google Shape;766;p27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7" name="Google Shape;767;p27"/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8" name="Google Shape;768;p27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9" name="Google Shape;769;p27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70" name="Google Shape;770;p27"/>
              <p:cNvGrpSpPr/>
              <p:nvPr/>
            </p:nvGrpSpPr>
            <p:grpSpPr>
              <a:xfrm>
                <a:off x="1558949" y="1635734"/>
                <a:ext cx="326687" cy="298772"/>
                <a:chOff x="7951491" y="3948941"/>
                <a:chExt cx="472500" cy="432126"/>
              </a:xfrm>
            </p:grpSpPr>
            <p:sp>
              <p:nvSpPr>
                <p:cNvPr id="771" name="Google Shape;771;p27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72" name="Google Shape;772;p27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73" name="Google Shape;773;p27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4" name="Google Shape;774;p27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5" name="Google Shape;775;p27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6" name="Google Shape;776;p27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7" name="Google Shape;777;p27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8" name="Google Shape;778;p27"/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9" name="Google Shape;779;p27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0" name="Google Shape;780;p27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781" name="Google Shape;781;p27"/>
              <p:cNvSpPr/>
              <p:nvPr/>
            </p:nvSpPr>
            <p:spPr>
              <a:xfrm>
                <a:off x="1838044" y="1749667"/>
                <a:ext cx="272120" cy="258551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2" name="Google Shape;782;p27"/>
              <p:cNvGrpSpPr/>
              <p:nvPr/>
            </p:nvGrpSpPr>
            <p:grpSpPr>
              <a:xfrm rot="-4424905">
                <a:off x="1750308" y="1433439"/>
                <a:ext cx="308956" cy="262438"/>
                <a:chOff x="9520904" y="1806552"/>
                <a:chExt cx="446838" cy="379559"/>
              </a:xfrm>
            </p:grpSpPr>
            <p:sp>
              <p:nvSpPr>
                <p:cNvPr id="783" name="Google Shape;783;p27"/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784;p27"/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27"/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27"/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7" name="Google Shape;787;p27"/>
              <p:cNvSpPr/>
              <p:nvPr/>
            </p:nvSpPr>
            <p:spPr>
              <a:xfrm>
                <a:off x="1469623" y="1535466"/>
                <a:ext cx="148728" cy="148237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8" name="Google Shape;788;p27"/>
              <p:cNvGrpSpPr/>
              <p:nvPr/>
            </p:nvGrpSpPr>
            <p:grpSpPr>
              <a:xfrm rot="-7593699">
                <a:off x="1777607" y="1963434"/>
                <a:ext cx="308975" cy="262454"/>
                <a:chOff x="9520904" y="1806552"/>
                <a:chExt cx="446838" cy="379559"/>
              </a:xfrm>
            </p:grpSpPr>
            <p:sp>
              <p:nvSpPr>
                <p:cNvPr id="789" name="Google Shape;789;p27"/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27"/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27"/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27"/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3" name="Google Shape;793;p27"/>
              <p:cNvSpPr/>
              <p:nvPr/>
            </p:nvSpPr>
            <p:spPr>
              <a:xfrm>
                <a:off x="1608926" y="1501694"/>
                <a:ext cx="145878" cy="115869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4" name="Google Shape;794;p27"/>
            <p:cNvGrpSpPr/>
            <p:nvPr/>
          </p:nvGrpSpPr>
          <p:grpSpPr>
            <a:xfrm>
              <a:off x="719992" y="1819088"/>
              <a:ext cx="2339417" cy="2175210"/>
              <a:chOff x="739592" y="1704788"/>
              <a:chExt cx="2339417" cy="2175210"/>
            </a:xfrm>
          </p:grpSpPr>
          <p:grpSp>
            <p:nvGrpSpPr>
              <p:cNvPr id="795" name="Google Shape;795;p27"/>
              <p:cNvGrpSpPr/>
              <p:nvPr/>
            </p:nvGrpSpPr>
            <p:grpSpPr>
              <a:xfrm>
                <a:off x="739592" y="1704788"/>
                <a:ext cx="2339417" cy="2175210"/>
                <a:chOff x="739592" y="1704609"/>
                <a:chExt cx="2339417" cy="2175210"/>
              </a:xfrm>
            </p:grpSpPr>
            <p:sp>
              <p:nvSpPr>
                <p:cNvPr id="796" name="Google Shape;796;p27"/>
                <p:cNvSpPr/>
                <p:nvPr/>
              </p:nvSpPr>
              <p:spPr>
                <a:xfrm>
                  <a:off x="739592" y="1704609"/>
                  <a:ext cx="2339417" cy="2175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10" h="25765" extrusionOk="0">
                      <a:moveTo>
                        <a:pt x="6825" y="1"/>
                      </a:moveTo>
                      <a:cubicBezTo>
                        <a:pt x="6790" y="1"/>
                        <a:pt x="6745" y="19"/>
                        <a:pt x="6709" y="36"/>
                      </a:cubicBezTo>
                      <a:cubicBezTo>
                        <a:pt x="2507" y="2570"/>
                        <a:pt x="1" y="7013"/>
                        <a:pt x="1" y="11910"/>
                      </a:cubicBezTo>
                      <a:cubicBezTo>
                        <a:pt x="1" y="19547"/>
                        <a:pt x="6210" y="25765"/>
                        <a:pt x="13855" y="25765"/>
                      </a:cubicBezTo>
                      <a:cubicBezTo>
                        <a:pt x="21491" y="25765"/>
                        <a:pt x="27709" y="19547"/>
                        <a:pt x="27709" y="11910"/>
                      </a:cubicBezTo>
                      <a:cubicBezTo>
                        <a:pt x="27709" y="7013"/>
                        <a:pt x="25203" y="2570"/>
                        <a:pt x="20992" y="36"/>
                      </a:cubicBezTo>
                      <a:cubicBezTo>
                        <a:pt x="20956" y="19"/>
                        <a:pt x="20920" y="1"/>
                        <a:pt x="20876" y="1"/>
                      </a:cubicBezTo>
                      <a:cubicBezTo>
                        <a:pt x="20805" y="1"/>
                        <a:pt x="20724" y="45"/>
                        <a:pt x="20680" y="117"/>
                      </a:cubicBezTo>
                      <a:lnTo>
                        <a:pt x="13855" y="11197"/>
                      </a:lnTo>
                      <a:lnTo>
                        <a:pt x="7021" y="117"/>
                      </a:lnTo>
                      <a:cubicBezTo>
                        <a:pt x="6977" y="45"/>
                        <a:pt x="6906" y="1"/>
                        <a:pt x="68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381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797;p27"/>
                <p:cNvSpPr/>
                <p:nvPr/>
              </p:nvSpPr>
              <p:spPr>
                <a:xfrm>
                  <a:off x="866144" y="1800262"/>
                  <a:ext cx="2086311" cy="1945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12" h="23044" extrusionOk="0">
                      <a:moveTo>
                        <a:pt x="6156" y="1"/>
                      </a:moveTo>
                      <a:cubicBezTo>
                        <a:pt x="2471" y="2142"/>
                        <a:pt x="0" y="6120"/>
                        <a:pt x="0" y="10688"/>
                      </a:cubicBezTo>
                      <a:cubicBezTo>
                        <a:pt x="0" y="17513"/>
                        <a:pt x="5531" y="23044"/>
                        <a:pt x="12356" y="23044"/>
                      </a:cubicBezTo>
                      <a:cubicBezTo>
                        <a:pt x="19181" y="23044"/>
                        <a:pt x="24712" y="17513"/>
                        <a:pt x="24712" y="10688"/>
                      </a:cubicBezTo>
                      <a:cubicBezTo>
                        <a:pt x="24712" y="6120"/>
                        <a:pt x="22232" y="2142"/>
                        <a:pt x="18556" y="1"/>
                      </a:cubicBezTo>
                      <a:lnTo>
                        <a:pt x="12356" y="10064"/>
                      </a:lnTo>
                      <a:lnTo>
                        <a:pt x="61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8" name="Google Shape;798;p27"/>
              <p:cNvSpPr/>
              <p:nvPr/>
            </p:nvSpPr>
            <p:spPr>
              <a:xfrm>
                <a:off x="1428876" y="2932157"/>
                <a:ext cx="145878" cy="115869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9" name="Google Shape;799;p27"/>
              <p:cNvGrpSpPr/>
              <p:nvPr/>
            </p:nvGrpSpPr>
            <p:grpSpPr>
              <a:xfrm rot="-8100000">
                <a:off x="1844306" y="3118812"/>
                <a:ext cx="308948" cy="262430"/>
                <a:chOff x="9520904" y="1806552"/>
                <a:chExt cx="446838" cy="379559"/>
              </a:xfrm>
            </p:grpSpPr>
            <p:sp>
              <p:nvSpPr>
                <p:cNvPr id="800" name="Google Shape;800;p27"/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801;p27"/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802;p27"/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27"/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4" name="Google Shape;804;p27"/>
              <p:cNvSpPr/>
              <p:nvPr/>
            </p:nvSpPr>
            <p:spPr>
              <a:xfrm>
                <a:off x="2052073" y="3303816"/>
                <a:ext cx="148728" cy="148237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5" name="Google Shape;805;p27"/>
              <p:cNvGrpSpPr/>
              <p:nvPr/>
            </p:nvGrpSpPr>
            <p:grpSpPr>
              <a:xfrm>
                <a:off x="2308086" y="2932159"/>
                <a:ext cx="326687" cy="298772"/>
                <a:chOff x="7951491" y="3948941"/>
                <a:chExt cx="472500" cy="432126"/>
              </a:xfrm>
            </p:grpSpPr>
            <p:sp>
              <p:nvSpPr>
                <p:cNvPr id="806" name="Google Shape;806;p27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807;p27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808;p27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809;p27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810;p27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811;p27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812;p27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813;p27"/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814;p27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815;p27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16" name="Google Shape;816;p27"/>
              <p:cNvSpPr/>
              <p:nvPr/>
            </p:nvSpPr>
            <p:spPr>
              <a:xfrm>
                <a:off x="2517919" y="2723692"/>
                <a:ext cx="272120" cy="258551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" name="Google Shape;817;p27"/>
              <p:cNvGrpSpPr/>
              <p:nvPr/>
            </p:nvGrpSpPr>
            <p:grpSpPr>
              <a:xfrm>
                <a:off x="1065636" y="2207734"/>
                <a:ext cx="326687" cy="298772"/>
                <a:chOff x="7951491" y="3948941"/>
                <a:chExt cx="472500" cy="432126"/>
              </a:xfrm>
            </p:grpSpPr>
            <p:sp>
              <p:nvSpPr>
                <p:cNvPr id="818" name="Google Shape;818;p27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19" name="Google Shape;819;p27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20" name="Google Shape;820;p27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" name="Google Shape;821;p27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" name="Google Shape;822;p27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" name="Google Shape;823;p27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" name="Google Shape;824;p27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" name="Google Shape;825;p27"/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" name="Google Shape;826;p27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" name="Google Shape;827;p27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28" name="Google Shape;828;p27"/>
              <p:cNvGrpSpPr/>
              <p:nvPr/>
            </p:nvGrpSpPr>
            <p:grpSpPr>
              <a:xfrm>
                <a:off x="1291661" y="3153284"/>
                <a:ext cx="326687" cy="298772"/>
                <a:chOff x="7951491" y="3948941"/>
                <a:chExt cx="472500" cy="432126"/>
              </a:xfrm>
            </p:grpSpPr>
            <p:sp>
              <p:nvSpPr>
                <p:cNvPr id="829" name="Google Shape;829;p27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30" name="Google Shape;830;p27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31" name="Google Shape;831;p27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" name="Google Shape;832;p27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" name="Google Shape;833;p27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4" name="Google Shape;834;p27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5" name="Google Shape;835;p27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6" name="Google Shape;836;p27"/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7" name="Google Shape;837;p27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" name="Google Shape;838;p27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39" name="Google Shape;839;p27"/>
              <p:cNvSpPr/>
              <p:nvPr/>
            </p:nvSpPr>
            <p:spPr>
              <a:xfrm rot="-3356822">
                <a:off x="1019513" y="2506490"/>
                <a:ext cx="272122" cy="258543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7"/>
              <p:cNvSpPr/>
              <p:nvPr/>
            </p:nvSpPr>
            <p:spPr>
              <a:xfrm>
                <a:off x="1156744" y="2952254"/>
                <a:ext cx="272120" cy="258551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7"/>
              <p:cNvSpPr/>
              <p:nvPr/>
            </p:nvSpPr>
            <p:spPr>
              <a:xfrm>
                <a:off x="1910269" y="2737342"/>
                <a:ext cx="272120" cy="258551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7"/>
              <p:cNvSpPr/>
              <p:nvPr/>
            </p:nvSpPr>
            <p:spPr>
              <a:xfrm>
                <a:off x="2335356" y="2104392"/>
                <a:ext cx="272120" cy="258551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3" name="Google Shape;843;p27"/>
              <p:cNvGrpSpPr/>
              <p:nvPr/>
            </p:nvGrpSpPr>
            <p:grpSpPr>
              <a:xfrm>
                <a:off x="1437624" y="2571759"/>
                <a:ext cx="326687" cy="298772"/>
                <a:chOff x="7951491" y="3948941"/>
                <a:chExt cx="472500" cy="432126"/>
              </a:xfrm>
            </p:grpSpPr>
            <p:sp>
              <p:nvSpPr>
                <p:cNvPr id="844" name="Google Shape;844;p27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45" name="Google Shape;845;p27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46" name="Google Shape;846;p27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" name="Google Shape;847;p27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" name="Google Shape;848;p27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9" name="Google Shape;849;p27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0" name="Google Shape;850;p27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" name="Google Shape;851;p27"/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2" name="Google Shape;852;p27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3" name="Google Shape;853;p27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54" name="Google Shape;854;p27"/>
              <p:cNvGrpSpPr/>
              <p:nvPr/>
            </p:nvGrpSpPr>
            <p:grpSpPr>
              <a:xfrm>
                <a:off x="2490649" y="2319784"/>
                <a:ext cx="326687" cy="298772"/>
                <a:chOff x="7951491" y="3948941"/>
                <a:chExt cx="472500" cy="432126"/>
              </a:xfrm>
            </p:grpSpPr>
            <p:sp>
              <p:nvSpPr>
                <p:cNvPr id="855" name="Google Shape;855;p27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56" name="Google Shape;856;p27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57" name="Google Shape;857;p27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" name="Google Shape;858;p27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" name="Google Shape;859;p27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" name="Google Shape;860;p27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" name="Google Shape;861;p27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" name="Google Shape;862;p27"/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" name="Google Shape;863;p27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" name="Google Shape;864;p27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65" name="Google Shape;865;p27"/>
              <p:cNvGrpSpPr/>
              <p:nvPr/>
            </p:nvGrpSpPr>
            <p:grpSpPr>
              <a:xfrm rot="-6579062">
                <a:off x="1300506" y="2226326"/>
                <a:ext cx="308929" cy="262414"/>
                <a:chOff x="9520904" y="1806552"/>
                <a:chExt cx="446838" cy="379559"/>
              </a:xfrm>
            </p:grpSpPr>
            <p:sp>
              <p:nvSpPr>
                <p:cNvPr id="866" name="Google Shape;866;p27"/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" name="Google Shape;867;p27"/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" name="Google Shape;868;p27"/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" name="Google Shape;869;p27"/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0" name="Google Shape;870;p27"/>
              <p:cNvGrpSpPr/>
              <p:nvPr/>
            </p:nvGrpSpPr>
            <p:grpSpPr>
              <a:xfrm rot="-10485318">
                <a:off x="1515106" y="2718992"/>
                <a:ext cx="308941" cy="262425"/>
                <a:chOff x="9520904" y="1806552"/>
                <a:chExt cx="446838" cy="379559"/>
              </a:xfrm>
            </p:grpSpPr>
            <p:sp>
              <p:nvSpPr>
                <p:cNvPr id="871" name="Google Shape;871;p27"/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27"/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27"/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27"/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" name="Google Shape;875;p27"/>
              <p:cNvGrpSpPr/>
              <p:nvPr/>
            </p:nvGrpSpPr>
            <p:grpSpPr>
              <a:xfrm rot="-8100000">
                <a:off x="1446411" y="3284470"/>
                <a:ext cx="308948" cy="262430"/>
                <a:chOff x="9520904" y="1806552"/>
                <a:chExt cx="446838" cy="379559"/>
              </a:xfrm>
            </p:grpSpPr>
            <p:sp>
              <p:nvSpPr>
                <p:cNvPr id="876" name="Google Shape;876;p27"/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27"/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27"/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27"/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0" name="Google Shape;880;p27"/>
              <p:cNvGrpSpPr/>
              <p:nvPr/>
            </p:nvGrpSpPr>
            <p:grpSpPr>
              <a:xfrm rot="-8100000">
                <a:off x="2248336" y="2735395"/>
                <a:ext cx="308948" cy="262430"/>
                <a:chOff x="9520904" y="1806552"/>
                <a:chExt cx="446838" cy="379559"/>
              </a:xfrm>
            </p:grpSpPr>
            <p:sp>
              <p:nvSpPr>
                <p:cNvPr id="881" name="Google Shape;881;p27"/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27"/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27"/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27"/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5" name="Google Shape;885;p27"/>
              <p:cNvSpPr/>
              <p:nvPr/>
            </p:nvSpPr>
            <p:spPr>
              <a:xfrm>
                <a:off x="2329876" y="3357757"/>
                <a:ext cx="145878" cy="115869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7"/>
              <p:cNvSpPr/>
              <p:nvPr/>
            </p:nvSpPr>
            <p:spPr>
              <a:xfrm>
                <a:off x="2054539" y="2513819"/>
                <a:ext cx="145878" cy="115869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7"/>
              <p:cNvSpPr/>
              <p:nvPr/>
            </p:nvSpPr>
            <p:spPr>
              <a:xfrm rot="-2491123">
                <a:off x="1382025" y="2112718"/>
                <a:ext cx="145879" cy="11586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7"/>
              <p:cNvSpPr/>
              <p:nvPr/>
            </p:nvSpPr>
            <p:spPr>
              <a:xfrm>
                <a:off x="2749523" y="2561641"/>
                <a:ext cx="148728" cy="148237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7"/>
              <p:cNvSpPr/>
              <p:nvPr/>
            </p:nvSpPr>
            <p:spPr>
              <a:xfrm>
                <a:off x="989623" y="2792504"/>
                <a:ext cx="148728" cy="148237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7"/>
              <p:cNvSpPr/>
              <p:nvPr/>
            </p:nvSpPr>
            <p:spPr>
              <a:xfrm>
                <a:off x="1686673" y="3030216"/>
                <a:ext cx="148728" cy="148237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7"/>
              <p:cNvSpPr/>
              <p:nvPr/>
            </p:nvSpPr>
            <p:spPr>
              <a:xfrm>
                <a:off x="1838044" y="3357742"/>
                <a:ext cx="272120" cy="258551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2" name="Google Shape;892;p27"/>
              <p:cNvGrpSpPr/>
              <p:nvPr/>
            </p:nvGrpSpPr>
            <p:grpSpPr>
              <a:xfrm rot="-4424905">
                <a:off x="2248496" y="2225764"/>
                <a:ext cx="308956" cy="262438"/>
                <a:chOff x="9520904" y="1806552"/>
                <a:chExt cx="446838" cy="379559"/>
              </a:xfrm>
            </p:grpSpPr>
            <p:sp>
              <p:nvSpPr>
                <p:cNvPr id="893" name="Google Shape;893;p27"/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27"/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27"/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27"/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97" name="Google Shape;897;p27"/>
              <p:cNvSpPr/>
              <p:nvPr/>
            </p:nvSpPr>
            <p:spPr>
              <a:xfrm>
                <a:off x="1218448" y="1970004"/>
                <a:ext cx="148728" cy="148237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27"/>
            <p:cNvGrpSpPr/>
            <p:nvPr/>
          </p:nvGrpSpPr>
          <p:grpSpPr>
            <a:xfrm rot="-498017">
              <a:off x="1557120" y="1898893"/>
              <a:ext cx="155799" cy="336693"/>
              <a:chOff x="1469000" y="2230225"/>
              <a:chExt cx="109075" cy="235750"/>
            </a:xfrm>
          </p:grpSpPr>
          <p:sp>
            <p:nvSpPr>
              <p:cNvPr id="899" name="Google Shape;899;p27"/>
              <p:cNvSpPr/>
              <p:nvPr/>
            </p:nvSpPr>
            <p:spPr>
              <a:xfrm>
                <a:off x="1497100" y="2295400"/>
                <a:ext cx="80975" cy="170575"/>
              </a:xfrm>
              <a:custGeom>
                <a:avLst/>
                <a:gdLst/>
                <a:ahLst/>
                <a:cxnLst/>
                <a:rect l="l" t="t" r="r" b="b"/>
                <a:pathLst>
                  <a:path w="3239" h="6823" extrusionOk="0">
                    <a:moveTo>
                      <a:pt x="231" y="0"/>
                    </a:moveTo>
                    <a:cubicBezTo>
                      <a:pt x="205" y="0"/>
                      <a:pt x="178" y="5"/>
                      <a:pt x="152" y="16"/>
                    </a:cubicBezTo>
                    <a:cubicBezTo>
                      <a:pt x="54" y="61"/>
                      <a:pt x="0" y="185"/>
                      <a:pt x="45" y="284"/>
                    </a:cubicBezTo>
                    <a:lnTo>
                      <a:pt x="2828" y="6698"/>
                    </a:lnTo>
                    <a:cubicBezTo>
                      <a:pt x="2864" y="6778"/>
                      <a:pt x="2935" y="6823"/>
                      <a:pt x="3016" y="6823"/>
                    </a:cubicBezTo>
                    <a:cubicBezTo>
                      <a:pt x="3042" y="6823"/>
                      <a:pt x="3069" y="6814"/>
                      <a:pt x="3096" y="6805"/>
                    </a:cubicBezTo>
                    <a:cubicBezTo>
                      <a:pt x="3194" y="6760"/>
                      <a:pt x="3239" y="6644"/>
                      <a:pt x="3194" y="6537"/>
                    </a:cubicBezTo>
                    <a:lnTo>
                      <a:pt x="420" y="123"/>
                    </a:lnTo>
                    <a:cubicBezTo>
                      <a:pt x="386" y="49"/>
                      <a:pt x="311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7"/>
              <p:cNvSpPr/>
              <p:nvPr/>
            </p:nvSpPr>
            <p:spPr>
              <a:xfrm>
                <a:off x="1469000" y="2230225"/>
                <a:ext cx="28350" cy="490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963" extrusionOk="0">
                    <a:moveTo>
                      <a:pt x="231" y="1"/>
                    </a:moveTo>
                    <a:cubicBezTo>
                      <a:pt x="204" y="1"/>
                      <a:pt x="177" y="6"/>
                      <a:pt x="152" y="18"/>
                    </a:cubicBezTo>
                    <a:cubicBezTo>
                      <a:pt x="45" y="63"/>
                      <a:pt x="0" y="179"/>
                      <a:pt x="45" y="286"/>
                    </a:cubicBezTo>
                    <a:lnTo>
                      <a:pt x="714" y="1838"/>
                    </a:lnTo>
                    <a:cubicBezTo>
                      <a:pt x="750" y="1918"/>
                      <a:pt x="821" y="1963"/>
                      <a:pt x="901" y="1963"/>
                    </a:cubicBezTo>
                    <a:cubicBezTo>
                      <a:pt x="928" y="1963"/>
                      <a:pt x="955" y="1954"/>
                      <a:pt x="982" y="1945"/>
                    </a:cubicBezTo>
                    <a:cubicBezTo>
                      <a:pt x="1089" y="1900"/>
                      <a:pt x="1133" y="1784"/>
                      <a:pt x="1089" y="1677"/>
                    </a:cubicBezTo>
                    <a:lnTo>
                      <a:pt x="411" y="125"/>
                    </a:lnTo>
                    <a:cubicBezTo>
                      <a:pt x="378" y="46"/>
                      <a:pt x="306" y="1"/>
                      <a:pt x="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1" name="Google Shape;901;p27"/>
            <p:cNvGrpSpPr/>
            <p:nvPr/>
          </p:nvGrpSpPr>
          <p:grpSpPr>
            <a:xfrm rot="3284330">
              <a:off x="1929945" y="2267694"/>
              <a:ext cx="155799" cy="336698"/>
              <a:chOff x="1469000" y="2230225"/>
              <a:chExt cx="109075" cy="235750"/>
            </a:xfrm>
          </p:grpSpPr>
          <p:sp>
            <p:nvSpPr>
              <p:cNvPr id="902" name="Google Shape;902;p27"/>
              <p:cNvSpPr/>
              <p:nvPr/>
            </p:nvSpPr>
            <p:spPr>
              <a:xfrm>
                <a:off x="1497100" y="2295400"/>
                <a:ext cx="80975" cy="170575"/>
              </a:xfrm>
              <a:custGeom>
                <a:avLst/>
                <a:gdLst/>
                <a:ahLst/>
                <a:cxnLst/>
                <a:rect l="l" t="t" r="r" b="b"/>
                <a:pathLst>
                  <a:path w="3239" h="6823" extrusionOk="0">
                    <a:moveTo>
                      <a:pt x="231" y="0"/>
                    </a:moveTo>
                    <a:cubicBezTo>
                      <a:pt x="205" y="0"/>
                      <a:pt x="178" y="5"/>
                      <a:pt x="152" y="16"/>
                    </a:cubicBezTo>
                    <a:cubicBezTo>
                      <a:pt x="54" y="61"/>
                      <a:pt x="0" y="185"/>
                      <a:pt x="45" y="284"/>
                    </a:cubicBezTo>
                    <a:lnTo>
                      <a:pt x="2828" y="6698"/>
                    </a:lnTo>
                    <a:cubicBezTo>
                      <a:pt x="2864" y="6778"/>
                      <a:pt x="2935" y="6823"/>
                      <a:pt x="3016" y="6823"/>
                    </a:cubicBezTo>
                    <a:cubicBezTo>
                      <a:pt x="3042" y="6823"/>
                      <a:pt x="3069" y="6814"/>
                      <a:pt x="3096" y="6805"/>
                    </a:cubicBezTo>
                    <a:cubicBezTo>
                      <a:pt x="3194" y="6760"/>
                      <a:pt x="3239" y="6644"/>
                      <a:pt x="3194" y="6537"/>
                    </a:cubicBezTo>
                    <a:lnTo>
                      <a:pt x="420" y="123"/>
                    </a:lnTo>
                    <a:cubicBezTo>
                      <a:pt x="386" y="49"/>
                      <a:pt x="311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7"/>
              <p:cNvSpPr/>
              <p:nvPr/>
            </p:nvSpPr>
            <p:spPr>
              <a:xfrm>
                <a:off x="1469000" y="2230225"/>
                <a:ext cx="28350" cy="490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963" extrusionOk="0">
                    <a:moveTo>
                      <a:pt x="231" y="1"/>
                    </a:moveTo>
                    <a:cubicBezTo>
                      <a:pt x="204" y="1"/>
                      <a:pt x="177" y="6"/>
                      <a:pt x="152" y="18"/>
                    </a:cubicBezTo>
                    <a:cubicBezTo>
                      <a:pt x="45" y="63"/>
                      <a:pt x="0" y="179"/>
                      <a:pt x="45" y="286"/>
                    </a:cubicBezTo>
                    <a:lnTo>
                      <a:pt x="714" y="1838"/>
                    </a:lnTo>
                    <a:cubicBezTo>
                      <a:pt x="750" y="1918"/>
                      <a:pt x="821" y="1963"/>
                      <a:pt x="901" y="1963"/>
                    </a:cubicBezTo>
                    <a:cubicBezTo>
                      <a:pt x="928" y="1963"/>
                      <a:pt x="955" y="1954"/>
                      <a:pt x="982" y="1945"/>
                    </a:cubicBezTo>
                    <a:cubicBezTo>
                      <a:pt x="1089" y="1900"/>
                      <a:pt x="1133" y="1784"/>
                      <a:pt x="1089" y="1677"/>
                    </a:cubicBezTo>
                    <a:lnTo>
                      <a:pt x="411" y="125"/>
                    </a:lnTo>
                    <a:cubicBezTo>
                      <a:pt x="378" y="46"/>
                      <a:pt x="306" y="1"/>
                      <a:pt x="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" name="Google Shape;904;p27"/>
            <p:cNvGrpSpPr/>
            <p:nvPr/>
          </p:nvGrpSpPr>
          <p:grpSpPr>
            <a:xfrm rot="-150971">
              <a:off x="2795613" y="1897056"/>
              <a:ext cx="364837" cy="784730"/>
              <a:chOff x="3076963" y="1775125"/>
              <a:chExt cx="364850" cy="784758"/>
            </a:xfrm>
          </p:grpSpPr>
          <p:sp>
            <p:nvSpPr>
              <p:cNvPr id="905" name="Google Shape;905;p27"/>
              <p:cNvSpPr/>
              <p:nvPr/>
            </p:nvSpPr>
            <p:spPr>
              <a:xfrm>
                <a:off x="3269321" y="2014303"/>
                <a:ext cx="172491" cy="54558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7085" extrusionOk="0">
                    <a:moveTo>
                      <a:pt x="239" y="1"/>
                    </a:moveTo>
                    <a:cubicBezTo>
                      <a:pt x="204" y="1"/>
                      <a:pt x="167" y="10"/>
                      <a:pt x="134" y="28"/>
                    </a:cubicBezTo>
                    <a:cubicBezTo>
                      <a:pt x="36" y="81"/>
                      <a:pt x="0" y="206"/>
                      <a:pt x="63" y="304"/>
                    </a:cubicBezTo>
                    <a:cubicBezTo>
                      <a:pt x="1222" y="2294"/>
                      <a:pt x="1838" y="4569"/>
                      <a:pt x="1838" y="6888"/>
                    </a:cubicBezTo>
                    <a:cubicBezTo>
                      <a:pt x="1838" y="6995"/>
                      <a:pt x="1927" y="7084"/>
                      <a:pt x="2043" y="7084"/>
                    </a:cubicBezTo>
                    <a:cubicBezTo>
                      <a:pt x="2150" y="7084"/>
                      <a:pt x="2239" y="6995"/>
                      <a:pt x="2239" y="6888"/>
                    </a:cubicBezTo>
                    <a:cubicBezTo>
                      <a:pt x="2239" y="4497"/>
                      <a:pt x="1606" y="2151"/>
                      <a:pt x="410" y="99"/>
                    </a:cubicBezTo>
                    <a:cubicBezTo>
                      <a:pt x="375" y="34"/>
                      <a:pt x="309" y="1"/>
                      <a:pt x="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7"/>
              <p:cNvSpPr/>
              <p:nvPr/>
            </p:nvSpPr>
            <p:spPr>
              <a:xfrm>
                <a:off x="3076963" y="1775125"/>
                <a:ext cx="135375" cy="137608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787" extrusionOk="0">
                    <a:moveTo>
                      <a:pt x="223" y="0"/>
                    </a:moveTo>
                    <a:cubicBezTo>
                      <a:pt x="169" y="0"/>
                      <a:pt x="114" y="23"/>
                      <a:pt x="72" y="65"/>
                    </a:cubicBezTo>
                    <a:cubicBezTo>
                      <a:pt x="0" y="154"/>
                      <a:pt x="0" y="279"/>
                      <a:pt x="89" y="350"/>
                    </a:cubicBezTo>
                    <a:cubicBezTo>
                      <a:pt x="544" y="779"/>
                      <a:pt x="981" y="1234"/>
                      <a:pt x="1374" y="1706"/>
                    </a:cubicBezTo>
                    <a:cubicBezTo>
                      <a:pt x="1410" y="1760"/>
                      <a:pt x="1472" y="1787"/>
                      <a:pt x="1526" y="1787"/>
                    </a:cubicBezTo>
                    <a:cubicBezTo>
                      <a:pt x="1570" y="1787"/>
                      <a:pt x="1624" y="1769"/>
                      <a:pt x="1659" y="1733"/>
                    </a:cubicBezTo>
                    <a:cubicBezTo>
                      <a:pt x="1740" y="1662"/>
                      <a:pt x="1758" y="1537"/>
                      <a:pt x="1686" y="1448"/>
                    </a:cubicBezTo>
                    <a:cubicBezTo>
                      <a:pt x="1276" y="957"/>
                      <a:pt x="830" y="484"/>
                      <a:pt x="357" y="56"/>
                    </a:cubicBezTo>
                    <a:cubicBezTo>
                      <a:pt x="319" y="18"/>
                      <a:pt x="271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43"/>
          <p:cNvSpPr txBox="1">
            <a:spLocks noGrp="1"/>
          </p:cNvSpPr>
          <p:nvPr>
            <p:ph type="title"/>
          </p:nvPr>
        </p:nvSpPr>
        <p:spPr>
          <a:xfrm>
            <a:off x="720000" y="25339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Visualize the confidence interval </a:t>
            </a:r>
            <a:endParaRPr lang="en-US"/>
          </a:p>
        </p:txBody>
      </p:sp>
      <p:grpSp>
        <p:nvGrpSpPr>
          <p:cNvPr id="2623" name="Google Shape;2623;p43"/>
          <p:cNvGrpSpPr>
            <a:grpSpLocks noChangeAspect="1"/>
          </p:cNvGrpSpPr>
          <p:nvPr/>
        </p:nvGrpSpPr>
        <p:grpSpPr>
          <a:xfrm>
            <a:off x="3971767" y="4553806"/>
            <a:ext cx="180980" cy="183600"/>
            <a:chOff x="3979175" y="2806250"/>
            <a:chExt cx="304200" cy="304200"/>
          </a:xfrm>
        </p:grpSpPr>
        <p:sp>
          <p:nvSpPr>
            <p:cNvPr id="2624" name="Google Shape;2624;p43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3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2623;p43">
            <a:extLst>
              <a:ext uri="{FF2B5EF4-FFF2-40B4-BE49-F238E27FC236}">
                <a16:creationId xmlns:a16="http://schemas.microsoft.com/office/drawing/2014/main" id="{2C0E25EB-02CE-C769-47CC-929C80278378}"/>
              </a:ext>
            </a:extLst>
          </p:cNvPr>
          <p:cNvGrpSpPr>
            <a:grpSpLocks noChangeAspect="1"/>
          </p:cNvGrpSpPr>
          <p:nvPr/>
        </p:nvGrpSpPr>
        <p:grpSpPr>
          <a:xfrm>
            <a:off x="8198170" y="4054896"/>
            <a:ext cx="180980" cy="183600"/>
            <a:chOff x="3979175" y="2806250"/>
            <a:chExt cx="304200" cy="304200"/>
          </a:xfrm>
        </p:grpSpPr>
        <p:sp>
          <p:nvSpPr>
            <p:cNvPr id="10" name="Google Shape;2624;p43">
              <a:extLst>
                <a:ext uri="{FF2B5EF4-FFF2-40B4-BE49-F238E27FC236}">
                  <a16:creationId xmlns:a16="http://schemas.microsoft.com/office/drawing/2014/main" id="{6DF5967D-99C2-468D-A683-6EABA7AB2DBC}"/>
                </a:ext>
              </a:extLst>
            </p:cNvPr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25;p43">
              <a:extLst>
                <a:ext uri="{FF2B5EF4-FFF2-40B4-BE49-F238E27FC236}">
                  <a16:creationId xmlns:a16="http://schemas.microsoft.com/office/drawing/2014/main" id="{99B73DBA-1E95-DA89-B25B-38990E09A8AE}"/>
                </a:ext>
              </a:extLst>
            </p:cNvPr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3257;p48">
            <a:extLst>
              <a:ext uri="{FF2B5EF4-FFF2-40B4-BE49-F238E27FC236}">
                <a16:creationId xmlns:a16="http://schemas.microsoft.com/office/drawing/2014/main" id="{C7B1DBED-2B4E-8D90-B384-1C63B540FC2E}"/>
              </a:ext>
            </a:extLst>
          </p:cNvPr>
          <p:cNvGrpSpPr/>
          <p:nvPr/>
        </p:nvGrpSpPr>
        <p:grpSpPr>
          <a:xfrm rot="8844220">
            <a:off x="6067019" y="3391284"/>
            <a:ext cx="1971392" cy="1264065"/>
            <a:chOff x="1991186" y="2328178"/>
            <a:chExt cx="1301679" cy="834642"/>
          </a:xfrm>
        </p:grpSpPr>
        <p:sp>
          <p:nvSpPr>
            <p:cNvPr id="6" name="Google Shape;3258;p48">
              <a:extLst>
                <a:ext uri="{FF2B5EF4-FFF2-40B4-BE49-F238E27FC236}">
                  <a16:creationId xmlns:a16="http://schemas.microsoft.com/office/drawing/2014/main" id="{D8A39A98-3336-10D3-5D5E-92FED56ECD10}"/>
                </a:ext>
              </a:extLst>
            </p:cNvPr>
            <p:cNvSpPr/>
            <p:nvPr/>
          </p:nvSpPr>
          <p:spPr>
            <a:xfrm>
              <a:off x="2070888" y="2444666"/>
              <a:ext cx="1141972" cy="711961"/>
            </a:xfrm>
            <a:custGeom>
              <a:avLst/>
              <a:gdLst/>
              <a:ahLst/>
              <a:cxnLst/>
              <a:rect l="l" t="t" r="r" b="b"/>
              <a:pathLst>
                <a:path w="37068" h="23110" extrusionOk="0">
                  <a:moveTo>
                    <a:pt x="15738" y="3917"/>
                  </a:moveTo>
                  <a:cubicBezTo>
                    <a:pt x="15986" y="3966"/>
                    <a:pt x="16559" y="4070"/>
                    <a:pt x="17061" y="4070"/>
                  </a:cubicBezTo>
                  <a:cubicBezTo>
                    <a:pt x="17099" y="4070"/>
                    <a:pt x="17137" y="4070"/>
                    <a:pt x="17174" y="4068"/>
                  </a:cubicBezTo>
                  <a:lnTo>
                    <a:pt x="17174" y="4068"/>
                  </a:lnTo>
                  <a:cubicBezTo>
                    <a:pt x="17174" y="4068"/>
                    <a:pt x="15755" y="5638"/>
                    <a:pt x="15738" y="5960"/>
                  </a:cubicBezTo>
                  <a:cubicBezTo>
                    <a:pt x="15736" y="5981"/>
                    <a:pt x="15735" y="5991"/>
                    <a:pt x="15735" y="5991"/>
                  </a:cubicBezTo>
                  <a:cubicBezTo>
                    <a:pt x="15722" y="5991"/>
                    <a:pt x="15738" y="3917"/>
                    <a:pt x="15738" y="3917"/>
                  </a:cubicBezTo>
                  <a:close/>
                  <a:moveTo>
                    <a:pt x="21331" y="3640"/>
                  </a:moveTo>
                  <a:lnTo>
                    <a:pt x="21331" y="10697"/>
                  </a:lnTo>
                  <a:lnTo>
                    <a:pt x="21331" y="12195"/>
                  </a:lnTo>
                  <a:cubicBezTo>
                    <a:pt x="21167" y="12210"/>
                    <a:pt x="21006" y="12217"/>
                    <a:pt x="20846" y="12217"/>
                  </a:cubicBezTo>
                  <a:cubicBezTo>
                    <a:pt x="18180" y="12217"/>
                    <a:pt x="16125" y="10281"/>
                    <a:pt x="15738" y="9894"/>
                  </a:cubicBezTo>
                  <a:lnTo>
                    <a:pt x="15738" y="9002"/>
                  </a:lnTo>
                  <a:cubicBezTo>
                    <a:pt x="17995" y="4470"/>
                    <a:pt x="20814" y="3738"/>
                    <a:pt x="21331" y="3640"/>
                  </a:cubicBezTo>
                  <a:close/>
                  <a:moveTo>
                    <a:pt x="18548" y="13649"/>
                  </a:moveTo>
                  <a:cubicBezTo>
                    <a:pt x="19164" y="13855"/>
                    <a:pt x="19699" y="13924"/>
                    <a:pt x="20140" y="13924"/>
                  </a:cubicBezTo>
                  <a:cubicBezTo>
                    <a:pt x="20696" y="13924"/>
                    <a:pt x="21102" y="13814"/>
                    <a:pt x="21331" y="13730"/>
                  </a:cubicBezTo>
                  <a:lnTo>
                    <a:pt x="21331" y="16308"/>
                  </a:lnTo>
                  <a:cubicBezTo>
                    <a:pt x="20671" y="14613"/>
                    <a:pt x="18673" y="13703"/>
                    <a:pt x="18548" y="13649"/>
                  </a:cubicBezTo>
                  <a:close/>
                  <a:moveTo>
                    <a:pt x="15738" y="0"/>
                  </a:moveTo>
                  <a:cubicBezTo>
                    <a:pt x="15523" y="161"/>
                    <a:pt x="15274" y="286"/>
                    <a:pt x="15006" y="384"/>
                  </a:cubicBezTo>
                  <a:lnTo>
                    <a:pt x="804" y="5647"/>
                  </a:lnTo>
                  <a:cubicBezTo>
                    <a:pt x="536" y="5754"/>
                    <a:pt x="268" y="5808"/>
                    <a:pt x="1" y="5826"/>
                  </a:cubicBezTo>
                  <a:cubicBezTo>
                    <a:pt x="10" y="5835"/>
                    <a:pt x="10" y="5844"/>
                    <a:pt x="19" y="5853"/>
                  </a:cubicBezTo>
                  <a:lnTo>
                    <a:pt x="14373" y="22579"/>
                  </a:lnTo>
                  <a:cubicBezTo>
                    <a:pt x="14683" y="22937"/>
                    <a:pt x="14970" y="23110"/>
                    <a:pt x="15200" y="23110"/>
                  </a:cubicBezTo>
                  <a:cubicBezTo>
                    <a:pt x="15532" y="23110"/>
                    <a:pt x="15746" y="22751"/>
                    <a:pt x="15746" y="22071"/>
                  </a:cubicBezTo>
                  <a:lnTo>
                    <a:pt x="15746" y="21099"/>
                  </a:lnTo>
                  <a:lnTo>
                    <a:pt x="15738" y="14782"/>
                  </a:lnTo>
                  <a:lnTo>
                    <a:pt x="15738" y="14782"/>
                  </a:lnTo>
                  <a:cubicBezTo>
                    <a:pt x="19181" y="15095"/>
                    <a:pt x="20796" y="17842"/>
                    <a:pt x="21331" y="18993"/>
                  </a:cubicBezTo>
                  <a:lnTo>
                    <a:pt x="21331" y="21099"/>
                  </a:lnTo>
                  <a:lnTo>
                    <a:pt x="21331" y="22071"/>
                  </a:lnTo>
                  <a:cubicBezTo>
                    <a:pt x="21331" y="22751"/>
                    <a:pt x="21546" y="23110"/>
                    <a:pt x="21876" y="23110"/>
                  </a:cubicBezTo>
                  <a:cubicBezTo>
                    <a:pt x="22105" y="23110"/>
                    <a:pt x="22389" y="22937"/>
                    <a:pt x="22696" y="22579"/>
                  </a:cubicBezTo>
                  <a:lnTo>
                    <a:pt x="37059" y="5853"/>
                  </a:lnTo>
                  <a:cubicBezTo>
                    <a:pt x="37059" y="5844"/>
                    <a:pt x="37068" y="5835"/>
                    <a:pt x="37068" y="5826"/>
                  </a:cubicBezTo>
                  <a:cubicBezTo>
                    <a:pt x="36809" y="5808"/>
                    <a:pt x="36541" y="5754"/>
                    <a:pt x="36265" y="5647"/>
                  </a:cubicBezTo>
                  <a:lnTo>
                    <a:pt x="22063" y="384"/>
                  </a:lnTo>
                  <a:cubicBezTo>
                    <a:pt x="21795" y="286"/>
                    <a:pt x="21554" y="161"/>
                    <a:pt x="21340" y="0"/>
                  </a:cubicBezTo>
                  <a:cubicBezTo>
                    <a:pt x="21340" y="9"/>
                    <a:pt x="21340" y="18"/>
                    <a:pt x="21340" y="27"/>
                  </a:cubicBezTo>
                  <a:lnTo>
                    <a:pt x="21340" y="1802"/>
                  </a:lnTo>
                  <a:cubicBezTo>
                    <a:pt x="20228" y="2458"/>
                    <a:pt x="19221" y="2676"/>
                    <a:pt x="18372" y="2676"/>
                  </a:cubicBezTo>
                  <a:cubicBezTo>
                    <a:pt x="17014" y="2676"/>
                    <a:pt x="16061" y="2117"/>
                    <a:pt x="15738" y="1892"/>
                  </a:cubicBezTo>
                  <a:lnTo>
                    <a:pt x="157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9;p48">
              <a:extLst>
                <a:ext uri="{FF2B5EF4-FFF2-40B4-BE49-F238E27FC236}">
                  <a16:creationId xmlns:a16="http://schemas.microsoft.com/office/drawing/2014/main" id="{DAD35CFB-16B2-3726-3500-DB27269357D4}"/>
                </a:ext>
              </a:extLst>
            </p:cNvPr>
            <p:cNvSpPr/>
            <p:nvPr/>
          </p:nvSpPr>
          <p:spPr>
            <a:xfrm>
              <a:off x="2064295" y="2438412"/>
              <a:ext cx="1155158" cy="724408"/>
            </a:xfrm>
            <a:custGeom>
              <a:avLst/>
              <a:gdLst/>
              <a:ahLst/>
              <a:cxnLst/>
              <a:rect l="l" t="t" r="r" b="b"/>
              <a:pathLst>
                <a:path w="37496" h="23514" extrusionOk="0">
                  <a:moveTo>
                    <a:pt x="16148" y="4361"/>
                  </a:moveTo>
                  <a:cubicBezTo>
                    <a:pt x="16362" y="4396"/>
                    <a:pt x="16656" y="4441"/>
                    <a:pt x="16951" y="4459"/>
                  </a:cubicBezTo>
                  <a:cubicBezTo>
                    <a:pt x="16674" y="4771"/>
                    <a:pt x="16380" y="5128"/>
                    <a:pt x="16148" y="5440"/>
                  </a:cubicBezTo>
                  <a:cubicBezTo>
                    <a:pt x="16148" y="5101"/>
                    <a:pt x="16148" y="4708"/>
                    <a:pt x="16148" y="4361"/>
                  </a:cubicBezTo>
                  <a:close/>
                  <a:moveTo>
                    <a:pt x="15950" y="3920"/>
                  </a:moveTo>
                  <a:cubicBezTo>
                    <a:pt x="15906" y="3920"/>
                    <a:pt x="15859" y="3933"/>
                    <a:pt x="15818" y="3968"/>
                  </a:cubicBezTo>
                  <a:cubicBezTo>
                    <a:pt x="15773" y="4004"/>
                    <a:pt x="15746" y="4057"/>
                    <a:pt x="15746" y="4120"/>
                  </a:cubicBezTo>
                  <a:cubicBezTo>
                    <a:pt x="15746" y="4120"/>
                    <a:pt x="15746" y="4637"/>
                    <a:pt x="15737" y="5155"/>
                  </a:cubicBezTo>
                  <a:cubicBezTo>
                    <a:pt x="15737" y="5413"/>
                    <a:pt x="15737" y="5681"/>
                    <a:pt x="15737" y="5868"/>
                  </a:cubicBezTo>
                  <a:cubicBezTo>
                    <a:pt x="15737" y="6279"/>
                    <a:pt x="15737" y="6395"/>
                    <a:pt x="15943" y="6395"/>
                  </a:cubicBezTo>
                  <a:cubicBezTo>
                    <a:pt x="15978" y="6395"/>
                    <a:pt x="16139" y="6386"/>
                    <a:pt x="16148" y="6180"/>
                  </a:cubicBezTo>
                  <a:cubicBezTo>
                    <a:pt x="16192" y="5993"/>
                    <a:pt x="16897" y="5110"/>
                    <a:pt x="17540" y="4405"/>
                  </a:cubicBezTo>
                  <a:cubicBezTo>
                    <a:pt x="17593" y="4343"/>
                    <a:pt x="17611" y="4262"/>
                    <a:pt x="17575" y="4182"/>
                  </a:cubicBezTo>
                  <a:cubicBezTo>
                    <a:pt x="17540" y="4111"/>
                    <a:pt x="17459" y="4066"/>
                    <a:pt x="17388" y="4066"/>
                  </a:cubicBezTo>
                  <a:cubicBezTo>
                    <a:pt x="17352" y="4067"/>
                    <a:pt x="17317" y="4068"/>
                    <a:pt x="17280" y="4068"/>
                  </a:cubicBezTo>
                  <a:cubicBezTo>
                    <a:pt x="16766" y="4068"/>
                    <a:pt x="16171" y="3957"/>
                    <a:pt x="15987" y="3923"/>
                  </a:cubicBezTo>
                  <a:cubicBezTo>
                    <a:pt x="15975" y="3921"/>
                    <a:pt x="15963" y="3920"/>
                    <a:pt x="15950" y="3920"/>
                  </a:cubicBezTo>
                  <a:close/>
                  <a:moveTo>
                    <a:pt x="21349" y="4102"/>
                  </a:moveTo>
                  <a:lnTo>
                    <a:pt x="21349" y="10900"/>
                  </a:lnTo>
                  <a:lnTo>
                    <a:pt x="21349" y="12211"/>
                  </a:lnTo>
                  <a:cubicBezTo>
                    <a:pt x="21257" y="12216"/>
                    <a:pt x="21166" y="12218"/>
                    <a:pt x="21075" y="12218"/>
                  </a:cubicBezTo>
                  <a:cubicBezTo>
                    <a:pt x="18592" y="12218"/>
                    <a:pt x="16656" y="10498"/>
                    <a:pt x="16157" y="10008"/>
                  </a:cubicBezTo>
                  <a:lnTo>
                    <a:pt x="16157" y="9249"/>
                  </a:lnTo>
                  <a:cubicBezTo>
                    <a:pt x="18119" y="5333"/>
                    <a:pt x="20492" y="4343"/>
                    <a:pt x="21349" y="4102"/>
                  </a:cubicBezTo>
                  <a:close/>
                  <a:moveTo>
                    <a:pt x="21541" y="3645"/>
                  </a:moveTo>
                  <a:cubicBezTo>
                    <a:pt x="21531" y="3645"/>
                    <a:pt x="21520" y="3645"/>
                    <a:pt x="21509" y="3647"/>
                  </a:cubicBezTo>
                  <a:cubicBezTo>
                    <a:pt x="20956" y="3754"/>
                    <a:pt x="18066" y="4512"/>
                    <a:pt x="15773" y="9115"/>
                  </a:cubicBezTo>
                  <a:cubicBezTo>
                    <a:pt x="15755" y="9142"/>
                    <a:pt x="15746" y="9178"/>
                    <a:pt x="15746" y="9205"/>
                  </a:cubicBezTo>
                  <a:lnTo>
                    <a:pt x="15746" y="10097"/>
                  </a:lnTo>
                  <a:cubicBezTo>
                    <a:pt x="15746" y="10150"/>
                    <a:pt x="15773" y="10195"/>
                    <a:pt x="15809" y="10239"/>
                  </a:cubicBezTo>
                  <a:cubicBezTo>
                    <a:pt x="16219" y="10650"/>
                    <a:pt x="18316" y="12621"/>
                    <a:pt x="21063" y="12621"/>
                  </a:cubicBezTo>
                  <a:cubicBezTo>
                    <a:pt x="21224" y="12621"/>
                    <a:pt x="21393" y="12612"/>
                    <a:pt x="21563" y="12595"/>
                  </a:cubicBezTo>
                  <a:cubicBezTo>
                    <a:pt x="21670" y="12586"/>
                    <a:pt x="21750" y="12496"/>
                    <a:pt x="21750" y="12398"/>
                  </a:cubicBezTo>
                  <a:lnTo>
                    <a:pt x="21750" y="3843"/>
                  </a:lnTo>
                  <a:cubicBezTo>
                    <a:pt x="21750" y="3790"/>
                    <a:pt x="21723" y="3727"/>
                    <a:pt x="21679" y="3691"/>
                  </a:cubicBezTo>
                  <a:cubicBezTo>
                    <a:pt x="21642" y="3662"/>
                    <a:pt x="21593" y="3645"/>
                    <a:pt x="21541" y="3645"/>
                  </a:cubicBezTo>
                  <a:close/>
                  <a:moveTo>
                    <a:pt x="21349" y="14209"/>
                  </a:moveTo>
                  <a:lnTo>
                    <a:pt x="21349" y="15690"/>
                  </a:lnTo>
                  <a:cubicBezTo>
                    <a:pt x="20947" y="15110"/>
                    <a:pt x="20421" y="14646"/>
                    <a:pt x="19957" y="14316"/>
                  </a:cubicBezTo>
                  <a:lnTo>
                    <a:pt x="19957" y="14316"/>
                  </a:lnTo>
                  <a:cubicBezTo>
                    <a:pt x="20089" y="14327"/>
                    <a:pt x="20216" y="14331"/>
                    <a:pt x="20336" y="14331"/>
                  </a:cubicBezTo>
                  <a:cubicBezTo>
                    <a:pt x="20745" y="14331"/>
                    <a:pt x="21087" y="14278"/>
                    <a:pt x="21349" y="14209"/>
                  </a:cubicBezTo>
                  <a:close/>
                  <a:moveTo>
                    <a:pt x="18761" y="13645"/>
                  </a:moveTo>
                  <a:cubicBezTo>
                    <a:pt x="18684" y="13645"/>
                    <a:pt x="18610" y="13695"/>
                    <a:pt x="18574" y="13772"/>
                  </a:cubicBezTo>
                  <a:cubicBezTo>
                    <a:pt x="18539" y="13879"/>
                    <a:pt x="18583" y="13986"/>
                    <a:pt x="18681" y="14031"/>
                  </a:cubicBezTo>
                  <a:cubicBezTo>
                    <a:pt x="18887" y="14129"/>
                    <a:pt x="20751" y="15021"/>
                    <a:pt x="21358" y="16582"/>
                  </a:cubicBezTo>
                  <a:cubicBezTo>
                    <a:pt x="21384" y="16663"/>
                    <a:pt x="21465" y="16707"/>
                    <a:pt x="21545" y="16707"/>
                  </a:cubicBezTo>
                  <a:lnTo>
                    <a:pt x="21581" y="16707"/>
                  </a:lnTo>
                  <a:cubicBezTo>
                    <a:pt x="21679" y="16689"/>
                    <a:pt x="21750" y="16600"/>
                    <a:pt x="21750" y="16511"/>
                  </a:cubicBezTo>
                  <a:lnTo>
                    <a:pt x="21750" y="13933"/>
                  </a:lnTo>
                  <a:cubicBezTo>
                    <a:pt x="21750" y="13870"/>
                    <a:pt x="21715" y="13808"/>
                    <a:pt x="21661" y="13772"/>
                  </a:cubicBezTo>
                  <a:cubicBezTo>
                    <a:pt x="21628" y="13744"/>
                    <a:pt x="21587" y="13730"/>
                    <a:pt x="21546" y="13730"/>
                  </a:cubicBezTo>
                  <a:cubicBezTo>
                    <a:pt x="21522" y="13730"/>
                    <a:pt x="21497" y="13735"/>
                    <a:pt x="21474" y="13745"/>
                  </a:cubicBezTo>
                  <a:cubicBezTo>
                    <a:pt x="21241" y="13828"/>
                    <a:pt x="20864" y="13923"/>
                    <a:pt x="20358" y="13923"/>
                  </a:cubicBezTo>
                  <a:cubicBezTo>
                    <a:pt x="19934" y="13923"/>
                    <a:pt x="19419" y="13856"/>
                    <a:pt x="18824" y="13656"/>
                  </a:cubicBezTo>
                  <a:cubicBezTo>
                    <a:pt x="18803" y="13649"/>
                    <a:pt x="18782" y="13645"/>
                    <a:pt x="18761" y="13645"/>
                  </a:cubicBezTo>
                  <a:close/>
                  <a:moveTo>
                    <a:pt x="21750" y="569"/>
                  </a:moveTo>
                  <a:cubicBezTo>
                    <a:pt x="21902" y="649"/>
                    <a:pt x="22054" y="721"/>
                    <a:pt x="22205" y="783"/>
                  </a:cubicBezTo>
                  <a:lnTo>
                    <a:pt x="36408" y="6047"/>
                  </a:lnTo>
                  <a:cubicBezTo>
                    <a:pt x="36568" y="6100"/>
                    <a:pt x="36729" y="6145"/>
                    <a:pt x="36889" y="6180"/>
                  </a:cubicBezTo>
                  <a:lnTo>
                    <a:pt x="22758" y="22649"/>
                  </a:lnTo>
                  <a:cubicBezTo>
                    <a:pt x="22463" y="22997"/>
                    <a:pt x="22225" y="23114"/>
                    <a:pt x="22084" y="23114"/>
                  </a:cubicBezTo>
                  <a:cubicBezTo>
                    <a:pt x="22059" y="23114"/>
                    <a:pt x="22037" y="23110"/>
                    <a:pt x="22018" y="23104"/>
                  </a:cubicBezTo>
                  <a:cubicBezTo>
                    <a:pt x="21884" y="23050"/>
                    <a:pt x="21741" y="22809"/>
                    <a:pt x="21741" y="22274"/>
                  </a:cubicBezTo>
                  <a:lnTo>
                    <a:pt x="21750" y="19196"/>
                  </a:lnTo>
                  <a:cubicBezTo>
                    <a:pt x="21750" y="19169"/>
                    <a:pt x="21741" y="19143"/>
                    <a:pt x="21732" y="19116"/>
                  </a:cubicBezTo>
                  <a:cubicBezTo>
                    <a:pt x="21179" y="17920"/>
                    <a:pt x="19511" y="15110"/>
                    <a:pt x="15969" y="14780"/>
                  </a:cubicBezTo>
                  <a:cubicBezTo>
                    <a:pt x="15916" y="14780"/>
                    <a:pt x="15862" y="14798"/>
                    <a:pt x="15818" y="14834"/>
                  </a:cubicBezTo>
                  <a:cubicBezTo>
                    <a:pt x="15773" y="14878"/>
                    <a:pt x="15755" y="14932"/>
                    <a:pt x="15755" y="14985"/>
                  </a:cubicBezTo>
                  <a:lnTo>
                    <a:pt x="15755" y="22274"/>
                  </a:lnTo>
                  <a:cubicBezTo>
                    <a:pt x="15755" y="22809"/>
                    <a:pt x="15613" y="23050"/>
                    <a:pt x="15488" y="23104"/>
                  </a:cubicBezTo>
                  <a:cubicBezTo>
                    <a:pt x="15467" y="23110"/>
                    <a:pt x="15444" y="23114"/>
                    <a:pt x="15418" y="23114"/>
                  </a:cubicBezTo>
                  <a:cubicBezTo>
                    <a:pt x="15271" y="23114"/>
                    <a:pt x="15034" y="22997"/>
                    <a:pt x="14738" y="22649"/>
                  </a:cubicBezTo>
                  <a:lnTo>
                    <a:pt x="607" y="6180"/>
                  </a:lnTo>
                  <a:cubicBezTo>
                    <a:pt x="768" y="6145"/>
                    <a:pt x="929" y="6100"/>
                    <a:pt x="1089" y="6047"/>
                  </a:cubicBezTo>
                  <a:lnTo>
                    <a:pt x="15291" y="783"/>
                  </a:lnTo>
                  <a:cubicBezTo>
                    <a:pt x="15452" y="721"/>
                    <a:pt x="15604" y="649"/>
                    <a:pt x="15746" y="569"/>
                  </a:cubicBezTo>
                  <a:lnTo>
                    <a:pt x="15746" y="2095"/>
                  </a:lnTo>
                  <a:cubicBezTo>
                    <a:pt x="15746" y="2166"/>
                    <a:pt x="15782" y="2228"/>
                    <a:pt x="15836" y="2264"/>
                  </a:cubicBezTo>
                  <a:cubicBezTo>
                    <a:pt x="16213" y="2521"/>
                    <a:pt x="17202" y="3089"/>
                    <a:pt x="18591" y="3089"/>
                  </a:cubicBezTo>
                  <a:cubicBezTo>
                    <a:pt x="19469" y="3089"/>
                    <a:pt x="20508" y="2861"/>
                    <a:pt x="21652" y="2184"/>
                  </a:cubicBezTo>
                  <a:cubicBezTo>
                    <a:pt x="21715" y="2148"/>
                    <a:pt x="21750" y="2077"/>
                    <a:pt x="21750" y="2005"/>
                  </a:cubicBezTo>
                  <a:lnTo>
                    <a:pt x="21750" y="569"/>
                  </a:lnTo>
                  <a:close/>
                  <a:moveTo>
                    <a:pt x="21561" y="1"/>
                  </a:moveTo>
                  <a:cubicBezTo>
                    <a:pt x="21538" y="1"/>
                    <a:pt x="21515" y="6"/>
                    <a:pt x="21492" y="16"/>
                  </a:cubicBezTo>
                  <a:cubicBezTo>
                    <a:pt x="21429" y="34"/>
                    <a:pt x="21376" y="87"/>
                    <a:pt x="21358" y="150"/>
                  </a:cubicBezTo>
                  <a:cubicBezTo>
                    <a:pt x="21349" y="168"/>
                    <a:pt x="21349" y="194"/>
                    <a:pt x="21349" y="203"/>
                  </a:cubicBezTo>
                  <a:cubicBezTo>
                    <a:pt x="21349" y="212"/>
                    <a:pt x="21349" y="221"/>
                    <a:pt x="21349" y="230"/>
                  </a:cubicBezTo>
                  <a:lnTo>
                    <a:pt x="21349" y="1889"/>
                  </a:lnTo>
                  <a:cubicBezTo>
                    <a:pt x="20310" y="2483"/>
                    <a:pt x="19372" y="2683"/>
                    <a:pt x="18579" y="2683"/>
                  </a:cubicBezTo>
                  <a:cubicBezTo>
                    <a:pt x="17404" y="2683"/>
                    <a:pt x="16547" y="2243"/>
                    <a:pt x="16148" y="1988"/>
                  </a:cubicBezTo>
                  <a:lnTo>
                    <a:pt x="16148" y="203"/>
                  </a:lnTo>
                  <a:cubicBezTo>
                    <a:pt x="16148" y="132"/>
                    <a:pt x="16103" y="61"/>
                    <a:pt x="16041" y="25"/>
                  </a:cubicBezTo>
                  <a:cubicBezTo>
                    <a:pt x="16011" y="10"/>
                    <a:pt x="15980" y="3"/>
                    <a:pt x="15949" y="3"/>
                  </a:cubicBezTo>
                  <a:cubicBezTo>
                    <a:pt x="15905" y="3"/>
                    <a:pt x="15863" y="17"/>
                    <a:pt x="15827" y="43"/>
                  </a:cubicBezTo>
                  <a:cubicBezTo>
                    <a:pt x="15621" y="194"/>
                    <a:pt x="15390" y="310"/>
                    <a:pt x="15158" y="400"/>
                  </a:cubicBezTo>
                  <a:lnTo>
                    <a:pt x="946" y="5663"/>
                  </a:lnTo>
                  <a:cubicBezTo>
                    <a:pt x="705" y="5752"/>
                    <a:pt x="456" y="5806"/>
                    <a:pt x="197" y="5833"/>
                  </a:cubicBezTo>
                  <a:cubicBezTo>
                    <a:pt x="117" y="5833"/>
                    <a:pt x="54" y="5895"/>
                    <a:pt x="27" y="5966"/>
                  </a:cubicBezTo>
                  <a:cubicBezTo>
                    <a:pt x="1" y="6038"/>
                    <a:pt x="19" y="6118"/>
                    <a:pt x="72" y="6180"/>
                  </a:cubicBezTo>
                  <a:lnTo>
                    <a:pt x="14435" y="22907"/>
                  </a:lnTo>
                  <a:cubicBezTo>
                    <a:pt x="14852" y="23396"/>
                    <a:pt x="15188" y="23513"/>
                    <a:pt x="15419" y="23513"/>
                  </a:cubicBezTo>
                  <a:cubicBezTo>
                    <a:pt x="15504" y="23513"/>
                    <a:pt x="15575" y="23497"/>
                    <a:pt x="15630" y="23478"/>
                  </a:cubicBezTo>
                  <a:cubicBezTo>
                    <a:pt x="15827" y="23407"/>
                    <a:pt x="16157" y="23148"/>
                    <a:pt x="16157" y="22274"/>
                  </a:cubicBezTo>
                  <a:lnTo>
                    <a:pt x="16157" y="15208"/>
                  </a:lnTo>
                  <a:cubicBezTo>
                    <a:pt x="19297" y="15601"/>
                    <a:pt x="20814" y="18117"/>
                    <a:pt x="21340" y="19241"/>
                  </a:cubicBezTo>
                  <a:lnTo>
                    <a:pt x="21340" y="22274"/>
                  </a:lnTo>
                  <a:cubicBezTo>
                    <a:pt x="21340" y="23148"/>
                    <a:pt x="21670" y="23407"/>
                    <a:pt x="21875" y="23478"/>
                  </a:cubicBezTo>
                  <a:cubicBezTo>
                    <a:pt x="21929" y="23496"/>
                    <a:pt x="22000" y="23514"/>
                    <a:pt x="22080" y="23514"/>
                  </a:cubicBezTo>
                  <a:cubicBezTo>
                    <a:pt x="22312" y="23514"/>
                    <a:pt x="22651" y="23398"/>
                    <a:pt x="23062" y="22907"/>
                  </a:cubicBezTo>
                  <a:lnTo>
                    <a:pt x="37416" y="6189"/>
                  </a:lnTo>
                  <a:cubicBezTo>
                    <a:pt x="37433" y="6180"/>
                    <a:pt x="37442" y="6163"/>
                    <a:pt x="37451" y="6145"/>
                  </a:cubicBezTo>
                  <a:cubicBezTo>
                    <a:pt x="37496" y="6082"/>
                    <a:pt x="37496" y="6011"/>
                    <a:pt x="37469" y="5948"/>
                  </a:cubicBezTo>
                  <a:cubicBezTo>
                    <a:pt x="37433" y="5877"/>
                    <a:pt x="37371" y="5833"/>
                    <a:pt x="37300" y="5833"/>
                  </a:cubicBezTo>
                  <a:cubicBezTo>
                    <a:pt x="37041" y="5815"/>
                    <a:pt x="36791" y="5752"/>
                    <a:pt x="36550" y="5663"/>
                  </a:cubicBezTo>
                  <a:lnTo>
                    <a:pt x="22348" y="400"/>
                  </a:lnTo>
                  <a:cubicBezTo>
                    <a:pt x="22107" y="310"/>
                    <a:pt x="21875" y="194"/>
                    <a:pt x="21670" y="43"/>
                  </a:cubicBezTo>
                  <a:cubicBezTo>
                    <a:pt x="21636" y="15"/>
                    <a:pt x="21600" y="1"/>
                    <a:pt x="21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60;p48">
              <a:extLst>
                <a:ext uri="{FF2B5EF4-FFF2-40B4-BE49-F238E27FC236}">
                  <a16:creationId xmlns:a16="http://schemas.microsoft.com/office/drawing/2014/main" id="{3DAF7003-0999-82B4-61BC-B8A750921824}"/>
                </a:ext>
              </a:extLst>
            </p:cNvPr>
            <p:cNvSpPr/>
            <p:nvPr/>
          </p:nvSpPr>
          <p:spPr>
            <a:xfrm>
              <a:off x="2692057" y="2334524"/>
              <a:ext cx="594492" cy="289837"/>
            </a:xfrm>
            <a:custGeom>
              <a:avLst/>
              <a:gdLst/>
              <a:ahLst/>
              <a:cxnLst/>
              <a:rect l="l" t="t" r="r" b="b"/>
              <a:pathLst>
                <a:path w="19297" h="9408" extrusionOk="0">
                  <a:moveTo>
                    <a:pt x="2295" y="0"/>
                  </a:moveTo>
                  <a:cubicBezTo>
                    <a:pt x="1390" y="0"/>
                    <a:pt x="592" y="454"/>
                    <a:pt x="304" y="1220"/>
                  </a:cubicBezTo>
                  <a:cubicBezTo>
                    <a:pt x="0" y="2050"/>
                    <a:pt x="384" y="2987"/>
                    <a:pt x="1178" y="3575"/>
                  </a:cubicBezTo>
                  <a:cubicBezTo>
                    <a:pt x="1392" y="3736"/>
                    <a:pt x="1633" y="3861"/>
                    <a:pt x="1901" y="3968"/>
                  </a:cubicBezTo>
                  <a:lnTo>
                    <a:pt x="16103" y="9231"/>
                  </a:lnTo>
                  <a:cubicBezTo>
                    <a:pt x="16379" y="9329"/>
                    <a:pt x="16647" y="9383"/>
                    <a:pt x="16906" y="9401"/>
                  </a:cubicBezTo>
                  <a:cubicBezTo>
                    <a:pt x="16973" y="9406"/>
                    <a:pt x="17039" y="9408"/>
                    <a:pt x="17105" y="9408"/>
                  </a:cubicBezTo>
                  <a:cubicBezTo>
                    <a:pt x="18015" y="9408"/>
                    <a:pt x="18817" y="8953"/>
                    <a:pt x="19100" y="8188"/>
                  </a:cubicBezTo>
                  <a:cubicBezTo>
                    <a:pt x="19297" y="7661"/>
                    <a:pt x="19216" y="7099"/>
                    <a:pt x="18922" y="6600"/>
                  </a:cubicBezTo>
                  <a:cubicBezTo>
                    <a:pt x="18636" y="6100"/>
                    <a:pt x="18137" y="5681"/>
                    <a:pt x="17512" y="5449"/>
                  </a:cubicBezTo>
                  <a:lnTo>
                    <a:pt x="3301" y="185"/>
                  </a:lnTo>
                  <a:cubicBezTo>
                    <a:pt x="2964" y="60"/>
                    <a:pt x="2623" y="0"/>
                    <a:pt x="2295" y="0"/>
                  </a:cubicBezTo>
                  <a:close/>
                </a:path>
              </a:pathLst>
            </a:custGeom>
            <a:solidFill>
              <a:srgbClr val="FFC0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61;p48">
              <a:extLst>
                <a:ext uri="{FF2B5EF4-FFF2-40B4-BE49-F238E27FC236}">
                  <a16:creationId xmlns:a16="http://schemas.microsoft.com/office/drawing/2014/main" id="{78063BC3-52E3-09D8-BEBF-A1ECAE50B522}"/>
                </a:ext>
              </a:extLst>
            </p:cNvPr>
            <p:cNvSpPr/>
            <p:nvPr/>
          </p:nvSpPr>
          <p:spPr>
            <a:xfrm>
              <a:off x="2685464" y="2328178"/>
              <a:ext cx="607401" cy="302560"/>
            </a:xfrm>
            <a:custGeom>
              <a:avLst/>
              <a:gdLst/>
              <a:ahLst/>
              <a:cxnLst/>
              <a:rect l="l" t="t" r="r" b="b"/>
              <a:pathLst>
                <a:path w="19716" h="9821" extrusionOk="0">
                  <a:moveTo>
                    <a:pt x="2516" y="409"/>
                  </a:moveTo>
                  <a:cubicBezTo>
                    <a:pt x="2819" y="409"/>
                    <a:pt x="3132" y="463"/>
                    <a:pt x="3444" y="579"/>
                  </a:cubicBezTo>
                  <a:lnTo>
                    <a:pt x="17655" y="5842"/>
                  </a:lnTo>
                  <a:cubicBezTo>
                    <a:pt x="18226" y="6056"/>
                    <a:pt x="18690" y="6431"/>
                    <a:pt x="18966" y="6904"/>
                  </a:cubicBezTo>
                  <a:cubicBezTo>
                    <a:pt x="19234" y="7368"/>
                    <a:pt x="19288" y="7876"/>
                    <a:pt x="19127" y="8322"/>
                  </a:cubicBezTo>
                  <a:cubicBezTo>
                    <a:pt x="18876" y="8991"/>
                    <a:pt x="18164" y="9416"/>
                    <a:pt x="17312" y="9416"/>
                  </a:cubicBezTo>
                  <a:cubicBezTo>
                    <a:pt x="17255" y="9416"/>
                    <a:pt x="17196" y="9414"/>
                    <a:pt x="17138" y="9411"/>
                  </a:cubicBezTo>
                  <a:cubicBezTo>
                    <a:pt x="16888" y="9393"/>
                    <a:pt x="16638" y="9330"/>
                    <a:pt x="16388" y="9241"/>
                  </a:cubicBezTo>
                  <a:lnTo>
                    <a:pt x="2186" y="3978"/>
                  </a:lnTo>
                  <a:cubicBezTo>
                    <a:pt x="1945" y="3888"/>
                    <a:pt x="1713" y="3764"/>
                    <a:pt x="1508" y="3621"/>
                  </a:cubicBezTo>
                  <a:cubicBezTo>
                    <a:pt x="768" y="3068"/>
                    <a:pt x="446" y="2211"/>
                    <a:pt x="714" y="1498"/>
                  </a:cubicBezTo>
                  <a:cubicBezTo>
                    <a:pt x="964" y="811"/>
                    <a:pt x="1686" y="409"/>
                    <a:pt x="2516" y="409"/>
                  </a:cubicBezTo>
                  <a:close/>
                  <a:moveTo>
                    <a:pt x="2521" y="1"/>
                  </a:moveTo>
                  <a:cubicBezTo>
                    <a:pt x="1528" y="1"/>
                    <a:pt x="648" y="509"/>
                    <a:pt x="330" y="1355"/>
                  </a:cubicBezTo>
                  <a:cubicBezTo>
                    <a:pt x="0" y="2247"/>
                    <a:pt x="384" y="3282"/>
                    <a:pt x="1267" y="3942"/>
                  </a:cubicBezTo>
                  <a:cubicBezTo>
                    <a:pt x="1508" y="4120"/>
                    <a:pt x="1767" y="4254"/>
                    <a:pt x="2043" y="4361"/>
                  </a:cubicBezTo>
                  <a:lnTo>
                    <a:pt x="16254" y="9625"/>
                  </a:lnTo>
                  <a:cubicBezTo>
                    <a:pt x="16531" y="9723"/>
                    <a:pt x="16816" y="9794"/>
                    <a:pt x="17111" y="9812"/>
                  </a:cubicBezTo>
                  <a:cubicBezTo>
                    <a:pt x="17182" y="9812"/>
                    <a:pt x="17254" y="9821"/>
                    <a:pt x="17316" y="9821"/>
                  </a:cubicBezTo>
                  <a:cubicBezTo>
                    <a:pt x="18333" y="9821"/>
                    <a:pt x="19198" y="9295"/>
                    <a:pt x="19502" y="8465"/>
                  </a:cubicBezTo>
                  <a:cubicBezTo>
                    <a:pt x="19716" y="7903"/>
                    <a:pt x="19644" y="7278"/>
                    <a:pt x="19314" y="6707"/>
                  </a:cubicBezTo>
                  <a:cubicBezTo>
                    <a:pt x="18993" y="6145"/>
                    <a:pt x="18449" y="5708"/>
                    <a:pt x="17789" y="5459"/>
                  </a:cubicBezTo>
                  <a:lnTo>
                    <a:pt x="3587" y="195"/>
                  </a:lnTo>
                  <a:cubicBezTo>
                    <a:pt x="3230" y="63"/>
                    <a:pt x="2869" y="1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62;p48">
              <a:extLst>
                <a:ext uri="{FF2B5EF4-FFF2-40B4-BE49-F238E27FC236}">
                  <a16:creationId xmlns:a16="http://schemas.microsoft.com/office/drawing/2014/main" id="{3BC25DB5-9A92-37FD-E7BC-C55C8DF4C806}"/>
                </a:ext>
              </a:extLst>
            </p:cNvPr>
            <p:cNvSpPr/>
            <p:nvPr/>
          </p:nvSpPr>
          <p:spPr>
            <a:xfrm>
              <a:off x="2722003" y="2377780"/>
              <a:ext cx="23937" cy="49877"/>
            </a:xfrm>
            <a:custGeom>
              <a:avLst/>
              <a:gdLst/>
              <a:ahLst/>
              <a:cxnLst/>
              <a:rect l="l" t="t" r="r" b="b"/>
              <a:pathLst>
                <a:path w="777" h="1619" extrusionOk="0">
                  <a:moveTo>
                    <a:pt x="364" y="0"/>
                  </a:moveTo>
                  <a:cubicBezTo>
                    <a:pt x="282" y="0"/>
                    <a:pt x="207" y="46"/>
                    <a:pt x="179" y="128"/>
                  </a:cubicBezTo>
                  <a:cubicBezTo>
                    <a:pt x="1" y="610"/>
                    <a:pt x="81" y="1137"/>
                    <a:pt x="393" y="1538"/>
                  </a:cubicBezTo>
                  <a:cubicBezTo>
                    <a:pt x="429" y="1591"/>
                    <a:pt x="491" y="1618"/>
                    <a:pt x="554" y="1618"/>
                  </a:cubicBezTo>
                  <a:cubicBezTo>
                    <a:pt x="598" y="1618"/>
                    <a:pt x="634" y="1600"/>
                    <a:pt x="679" y="1574"/>
                  </a:cubicBezTo>
                  <a:cubicBezTo>
                    <a:pt x="759" y="1502"/>
                    <a:pt x="777" y="1377"/>
                    <a:pt x="714" y="1288"/>
                  </a:cubicBezTo>
                  <a:cubicBezTo>
                    <a:pt x="483" y="1003"/>
                    <a:pt x="429" y="619"/>
                    <a:pt x="554" y="271"/>
                  </a:cubicBezTo>
                  <a:cubicBezTo>
                    <a:pt x="598" y="164"/>
                    <a:pt x="545" y="48"/>
                    <a:pt x="438" y="12"/>
                  </a:cubicBezTo>
                  <a:cubicBezTo>
                    <a:pt x="414" y="4"/>
                    <a:pt x="389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63;p48">
              <a:extLst>
                <a:ext uri="{FF2B5EF4-FFF2-40B4-BE49-F238E27FC236}">
                  <a16:creationId xmlns:a16="http://schemas.microsoft.com/office/drawing/2014/main" id="{6AA9A0C0-6456-162B-78E9-C6198C652626}"/>
                </a:ext>
              </a:extLst>
            </p:cNvPr>
            <p:cNvSpPr/>
            <p:nvPr/>
          </p:nvSpPr>
          <p:spPr>
            <a:xfrm>
              <a:off x="2909721" y="2487337"/>
              <a:ext cx="32471" cy="19193"/>
            </a:xfrm>
            <a:custGeom>
              <a:avLst/>
              <a:gdLst/>
              <a:ahLst/>
              <a:cxnLst/>
              <a:rect l="l" t="t" r="r" b="b"/>
              <a:pathLst>
                <a:path w="1054" h="623" extrusionOk="0">
                  <a:moveTo>
                    <a:pt x="227" y="0"/>
                  </a:moveTo>
                  <a:cubicBezTo>
                    <a:pt x="145" y="0"/>
                    <a:pt x="70" y="51"/>
                    <a:pt x="37" y="132"/>
                  </a:cubicBezTo>
                  <a:cubicBezTo>
                    <a:pt x="1" y="239"/>
                    <a:pt x="54" y="355"/>
                    <a:pt x="161" y="391"/>
                  </a:cubicBezTo>
                  <a:lnTo>
                    <a:pt x="750" y="614"/>
                  </a:lnTo>
                  <a:cubicBezTo>
                    <a:pt x="777" y="623"/>
                    <a:pt x="795" y="623"/>
                    <a:pt x="822" y="623"/>
                  </a:cubicBezTo>
                  <a:cubicBezTo>
                    <a:pt x="902" y="623"/>
                    <a:pt x="982" y="569"/>
                    <a:pt x="1009" y="489"/>
                  </a:cubicBezTo>
                  <a:cubicBezTo>
                    <a:pt x="1054" y="391"/>
                    <a:pt x="1000" y="275"/>
                    <a:pt x="893" y="230"/>
                  </a:cubicBezTo>
                  <a:lnTo>
                    <a:pt x="304" y="16"/>
                  </a:lnTo>
                  <a:cubicBezTo>
                    <a:pt x="278" y="5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64;p48">
              <a:extLst>
                <a:ext uri="{FF2B5EF4-FFF2-40B4-BE49-F238E27FC236}">
                  <a16:creationId xmlns:a16="http://schemas.microsoft.com/office/drawing/2014/main" id="{408A1449-C28D-974E-94F4-57B272842EDD}"/>
                </a:ext>
              </a:extLst>
            </p:cNvPr>
            <p:cNvSpPr/>
            <p:nvPr/>
          </p:nvSpPr>
          <p:spPr>
            <a:xfrm>
              <a:off x="2765443" y="2433883"/>
              <a:ext cx="134136" cy="56994"/>
            </a:xfrm>
            <a:custGeom>
              <a:avLst/>
              <a:gdLst/>
              <a:ahLst/>
              <a:cxnLst/>
              <a:rect l="l" t="t" r="r" b="b"/>
              <a:pathLst>
                <a:path w="4354" h="1850" extrusionOk="0">
                  <a:moveTo>
                    <a:pt x="227" y="0"/>
                  </a:moveTo>
                  <a:cubicBezTo>
                    <a:pt x="142" y="0"/>
                    <a:pt x="64" y="50"/>
                    <a:pt x="36" y="127"/>
                  </a:cubicBezTo>
                  <a:cubicBezTo>
                    <a:pt x="0" y="234"/>
                    <a:pt x="54" y="350"/>
                    <a:pt x="152" y="395"/>
                  </a:cubicBezTo>
                  <a:lnTo>
                    <a:pt x="4050" y="1831"/>
                  </a:lnTo>
                  <a:cubicBezTo>
                    <a:pt x="4077" y="1840"/>
                    <a:pt x="4095" y="1849"/>
                    <a:pt x="4122" y="1849"/>
                  </a:cubicBezTo>
                  <a:cubicBezTo>
                    <a:pt x="4202" y="1849"/>
                    <a:pt x="4282" y="1796"/>
                    <a:pt x="4309" y="1715"/>
                  </a:cubicBezTo>
                  <a:cubicBezTo>
                    <a:pt x="4354" y="1608"/>
                    <a:pt x="4300" y="1492"/>
                    <a:pt x="4193" y="1457"/>
                  </a:cubicBezTo>
                  <a:lnTo>
                    <a:pt x="295" y="11"/>
                  </a:lnTo>
                  <a:cubicBezTo>
                    <a:pt x="272" y="4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65;p48">
              <a:extLst>
                <a:ext uri="{FF2B5EF4-FFF2-40B4-BE49-F238E27FC236}">
                  <a16:creationId xmlns:a16="http://schemas.microsoft.com/office/drawing/2014/main" id="{57B0C0C0-EA03-A5D8-4459-16C6C9896ACA}"/>
                </a:ext>
              </a:extLst>
            </p:cNvPr>
            <p:cNvSpPr/>
            <p:nvPr/>
          </p:nvSpPr>
          <p:spPr>
            <a:xfrm>
              <a:off x="2823703" y="2898605"/>
              <a:ext cx="126742" cy="143594"/>
            </a:xfrm>
            <a:custGeom>
              <a:avLst/>
              <a:gdLst/>
              <a:ahLst/>
              <a:cxnLst/>
              <a:rect l="l" t="t" r="r" b="b"/>
              <a:pathLst>
                <a:path w="4114" h="4661" extrusionOk="0">
                  <a:moveTo>
                    <a:pt x="3883" y="0"/>
                  </a:moveTo>
                  <a:cubicBezTo>
                    <a:pt x="3826" y="0"/>
                    <a:pt x="3768" y="23"/>
                    <a:pt x="3730" y="66"/>
                  </a:cubicBezTo>
                  <a:lnTo>
                    <a:pt x="81" y="4322"/>
                  </a:lnTo>
                  <a:cubicBezTo>
                    <a:pt x="1" y="4411"/>
                    <a:pt x="9" y="4536"/>
                    <a:pt x="99" y="4607"/>
                  </a:cubicBezTo>
                  <a:cubicBezTo>
                    <a:pt x="134" y="4643"/>
                    <a:pt x="188" y="4661"/>
                    <a:pt x="233" y="4661"/>
                  </a:cubicBezTo>
                  <a:cubicBezTo>
                    <a:pt x="286" y="4661"/>
                    <a:pt x="340" y="4634"/>
                    <a:pt x="384" y="4589"/>
                  </a:cubicBezTo>
                  <a:lnTo>
                    <a:pt x="4033" y="334"/>
                  </a:lnTo>
                  <a:cubicBezTo>
                    <a:pt x="4113" y="245"/>
                    <a:pt x="4104" y="120"/>
                    <a:pt x="4015" y="48"/>
                  </a:cubicBezTo>
                  <a:cubicBezTo>
                    <a:pt x="3978" y="16"/>
                    <a:pt x="3931" y="0"/>
                    <a:pt x="3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6;p48">
              <a:extLst>
                <a:ext uri="{FF2B5EF4-FFF2-40B4-BE49-F238E27FC236}">
                  <a16:creationId xmlns:a16="http://schemas.microsoft.com/office/drawing/2014/main" id="{1B3581EF-8048-12F7-661D-B95A3DC27FF3}"/>
                </a:ext>
              </a:extLst>
            </p:cNvPr>
            <p:cNvSpPr/>
            <p:nvPr/>
          </p:nvSpPr>
          <p:spPr>
            <a:xfrm>
              <a:off x="2948479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805" y="0"/>
                  </a:moveTo>
                  <a:cubicBezTo>
                    <a:pt x="748" y="0"/>
                    <a:pt x="691" y="23"/>
                    <a:pt x="652" y="66"/>
                  </a:cubicBezTo>
                  <a:lnTo>
                    <a:pt x="72" y="744"/>
                  </a:lnTo>
                  <a:cubicBezTo>
                    <a:pt x="1" y="834"/>
                    <a:pt x="10" y="958"/>
                    <a:pt x="90" y="1030"/>
                  </a:cubicBezTo>
                  <a:cubicBezTo>
                    <a:pt x="135" y="1065"/>
                    <a:pt x="179" y="1083"/>
                    <a:pt x="224" y="1083"/>
                  </a:cubicBezTo>
                  <a:cubicBezTo>
                    <a:pt x="277" y="1083"/>
                    <a:pt x="340" y="1057"/>
                    <a:pt x="375" y="1012"/>
                  </a:cubicBezTo>
                  <a:lnTo>
                    <a:pt x="964" y="334"/>
                  </a:lnTo>
                  <a:cubicBezTo>
                    <a:pt x="1036" y="245"/>
                    <a:pt x="1027" y="120"/>
                    <a:pt x="937" y="48"/>
                  </a:cubicBezTo>
                  <a:cubicBezTo>
                    <a:pt x="901" y="16"/>
                    <a:pt x="853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7;p48">
              <a:extLst>
                <a:ext uri="{FF2B5EF4-FFF2-40B4-BE49-F238E27FC236}">
                  <a16:creationId xmlns:a16="http://schemas.microsoft.com/office/drawing/2014/main" id="{8EBDF329-8BBD-3EA8-6F1A-CB1894886428}"/>
                </a:ext>
              </a:extLst>
            </p:cNvPr>
            <p:cNvSpPr/>
            <p:nvPr/>
          </p:nvSpPr>
          <p:spPr>
            <a:xfrm>
              <a:off x="1997501" y="2334524"/>
              <a:ext cx="594246" cy="289837"/>
            </a:xfrm>
            <a:custGeom>
              <a:avLst/>
              <a:gdLst/>
              <a:ahLst/>
              <a:cxnLst/>
              <a:rect l="l" t="t" r="r" b="b"/>
              <a:pathLst>
                <a:path w="19289" h="9408" extrusionOk="0">
                  <a:moveTo>
                    <a:pt x="16995" y="0"/>
                  </a:moveTo>
                  <a:cubicBezTo>
                    <a:pt x="16667" y="0"/>
                    <a:pt x="16324" y="60"/>
                    <a:pt x="15987" y="185"/>
                  </a:cubicBezTo>
                  <a:lnTo>
                    <a:pt x="1785" y="5449"/>
                  </a:lnTo>
                  <a:cubicBezTo>
                    <a:pt x="1152" y="5681"/>
                    <a:pt x="652" y="6100"/>
                    <a:pt x="367" y="6600"/>
                  </a:cubicBezTo>
                  <a:cubicBezTo>
                    <a:pt x="81" y="7099"/>
                    <a:pt x="1" y="7661"/>
                    <a:pt x="188" y="8188"/>
                  </a:cubicBezTo>
                  <a:cubicBezTo>
                    <a:pt x="479" y="8953"/>
                    <a:pt x="1275" y="9408"/>
                    <a:pt x="2184" y="9408"/>
                  </a:cubicBezTo>
                  <a:cubicBezTo>
                    <a:pt x="2250" y="9408"/>
                    <a:pt x="2316" y="9406"/>
                    <a:pt x="2383" y="9401"/>
                  </a:cubicBezTo>
                  <a:cubicBezTo>
                    <a:pt x="2650" y="9383"/>
                    <a:pt x="2918" y="9329"/>
                    <a:pt x="3186" y="9231"/>
                  </a:cubicBezTo>
                  <a:lnTo>
                    <a:pt x="17388" y="3968"/>
                  </a:lnTo>
                  <a:cubicBezTo>
                    <a:pt x="17656" y="3861"/>
                    <a:pt x="17905" y="3736"/>
                    <a:pt x="18120" y="3575"/>
                  </a:cubicBezTo>
                  <a:cubicBezTo>
                    <a:pt x="18914" y="2987"/>
                    <a:pt x="19288" y="2050"/>
                    <a:pt x="18985" y="1220"/>
                  </a:cubicBezTo>
                  <a:cubicBezTo>
                    <a:pt x="18703" y="454"/>
                    <a:pt x="17902" y="0"/>
                    <a:pt x="16995" y="0"/>
                  </a:cubicBezTo>
                  <a:close/>
                </a:path>
              </a:pathLst>
            </a:custGeom>
            <a:solidFill>
              <a:srgbClr val="FFC0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8;p48">
              <a:extLst>
                <a:ext uri="{FF2B5EF4-FFF2-40B4-BE49-F238E27FC236}">
                  <a16:creationId xmlns:a16="http://schemas.microsoft.com/office/drawing/2014/main" id="{5ED901E6-7905-01C9-D218-FDA065FD5616}"/>
                </a:ext>
              </a:extLst>
            </p:cNvPr>
            <p:cNvSpPr/>
            <p:nvPr/>
          </p:nvSpPr>
          <p:spPr>
            <a:xfrm>
              <a:off x="1991186" y="2328209"/>
              <a:ext cx="607154" cy="302530"/>
            </a:xfrm>
            <a:custGeom>
              <a:avLst/>
              <a:gdLst/>
              <a:ahLst/>
              <a:cxnLst/>
              <a:rect l="l" t="t" r="r" b="b"/>
              <a:pathLst>
                <a:path w="19708" h="9820" extrusionOk="0">
                  <a:moveTo>
                    <a:pt x="17192" y="408"/>
                  </a:moveTo>
                  <a:cubicBezTo>
                    <a:pt x="18021" y="408"/>
                    <a:pt x="18744" y="810"/>
                    <a:pt x="19003" y="1497"/>
                  </a:cubicBezTo>
                  <a:cubicBezTo>
                    <a:pt x="19270" y="2210"/>
                    <a:pt x="18940" y="3067"/>
                    <a:pt x="18200" y="3620"/>
                  </a:cubicBezTo>
                  <a:cubicBezTo>
                    <a:pt x="17994" y="3771"/>
                    <a:pt x="17771" y="3887"/>
                    <a:pt x="17531" y="3977"/>
                  </a:cubicBezTo>
                  <a:lnTo>
                    <a:pt x="3319" y="9240"/>
                  </a:lnTo>
                  <a:cubicBezTo>
                    <a:pt x="3078" y="9329"/>
                    <a:pt x="2820" y="9392"/>
                    <a:pt x="2570" y="9410"/>
                  </a:cubicBezTo>
                  <a:cubicBezTo>
                    <a:pt x="2512" y="9413"/>
                    <a:pt x="2454" y="9415"/>
                    <a:pt x="2397" y="9415"/>
                  </a:cubicBezTo>
                  <a:cubicBezTo>
                    <a:pt x="1552" y="9415"/>
                    <a:pt x="832" y="8990"/>
                    <a:pt x="590" y="8321"/>
                  </a:cubicBezTo>
                  <a:cubicBezTo>
                    <a:pt x="420" y="7875"/>
                    <a:pt x="474" y="7367"/>
                    <a:pt x="750" y="6903"/>
                  </a:cubicBezTo>
                  <a:cubicBezTo>
                    <a:pt x="1027" y="6430"/>
                    <a:pt x="1491" y="6046"/>
                    <a:pt x="2061" y="5841"/>
                  </a:cubicBezTo>
                  <a:lnTo>
                    <a:pt x="16264" y="578"/>
                  </a:lnTo>
                  <a:cubicBezTo>
                    <a:pt x="16576" y="462"/>
                    <a:pt x="16897" y="408"/>
                    <a:pt x="17192" y="408"/>
                  </a:cubicBezTo>
                  <a:close/>
                  <a:moveTo>
                    <a:pt x="17187" y="0"/>
                  </a:moveTo>
                  <a:cubicBezTo>
                    <a:pt x="16839" y="0"/>
                    <a:pt x="16477" y="62"/>
                    <a:pt x="16121" y="194"/>
                  </a:cubicBezTo>
                  <a:lnTo>
                    <a:pt x="1919" y="5458"/>
                  </a:lnTo>
                  <a:cubicBezTo>
                    <a:pt x="1259" y="5707"/>
                    <a:pt x="723" y="6144"/>
                    <a:pt x="393" y="6706"/>
                  </a:cubicBezTo>
                  <a:cubicBezTo>
                    <a:pt x="63" y="7277"/>
                    <a:pt x="1" y="7902"/>
                    <a:pt x="206" y="8464"/>
                  </a:cubicBezTo>
                  <a:cubicBezTo>
                    <a:pt x="518" y="9294"/>
                    <a:pt x="1375" y="9820"/>
                    <a:pt x="2392" y="9820"/>
                  </a:cubicBezTo>
                  <a:cubicBezTo>
                    <a:pt x="2463" y="9820"/>
                    <a:pt x="2534" y="9811"/>
                    <a:pt x="2606" y="9811"/>
                  </a:cubicBezTo>
                  <a:cubicBezTo>
                    <a:pt x="2891" y="9793"/>
                    <a:pt x="3177" y="9722"/>
                    <a:pt x="3462" y="9624"/>
                  </a:cubicBezTo>
                  <a:lnTo>
                    <a:pt x="17664" y="4360"/>
                  </a:lnTo>
                  <a:cubicBezTo>
                    <a:pt x="17950" y="4253"/>
                    <a:pt x="18209" y="4119"/>
                    <a:pt x="18441" y="3941"/>
                  </a:cubicBezTo>
                  <a:cubicBezTo>
                    <a:pt x="19333" y="3281"/>
                    <a:pt x="19707" y="2246"/>
                    <a:pt x="19377" y="1363"/>
                  </a:cubicBezTo>
                  <a:cubicBezTo>
                    <a:pt x="19067" y="510"/>
                    <a:pt x="18183" y="0"/>
                    <a:pt x="17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9;p48">
              <a:extLst>
                <a:ext uri="{FF2B5EF4-FFF2-40B4-BE49-F238E27FC236}">
                  <a16:creationId xmlns:a16="http://schemas.microsoft.com/office/drawing/2014/main" id="{E8F87BF2-DFB4-C4EB-D5C3-102ECEA8936F}"/>
                </a:ext>
              </a:extLst>
            </p:cNvPr>
            <p:cNvSpPr/>
            <p:nvPr/>
          </p:nvSpPr>
          <p:spPr>
            <a:xfrm>
              <a:off x="2544729" y="2375624"/>
              <a:ext cx="24215" cy="49816"/>
            </a:xfrm>
            <a:custGeom>
              <a:avLst/>
              <a:gdLst/>
              <a:ahLst/>
              <a:cxnLst/>
              <a:rect l="l" t="t" r="r" b="b"/>
              <a:pathLst>
                <a:path w="786" h="1617" extrusionOk="0">
                  <a:moveTo>
                    <a:pt x="412" y="0"/>
                  </a:moveTo>
                  <a:cubicBezTo>
                    <a:pt x="391" y="0"/>
                    <a:pt x="369" y="4"/>
                    <a:pt x="349" y="11"/>
                  </a:cubicBezTo>
                  <a:cubicBezTo>
                    <a:pt x="242" y="47"/>
                    <a:pt x="188" y="163"/>
                    <a:pt x="224" y="270"/>
                  </a:cubicBezTo>
                  <a:cubicBezTo>
                    <a:pt x="358" y="618"/>
                    <a:pt x="295" y="1001"/>
                    <a:pt x="72" y="1296"/>
                  </a:cubicBezTo>
                  <a:cubicBezTo>
                    <a:pt x="1" y="1376"/>
                    <a:pt x="19" y="1510"/>
                    <a:pt x="108" y="1572"/>
                  </a:cubicBezTo>
                  <a:cubicBezTo>
                    <a:pt x="143" y="1608"/>
                    <a:pt x="188" y="1617"/>
                    <a:pt x="233" y="1617"/>
                  </a:cubicBezTo>
                  <a:cubicBezTo>
                    <a:pt x="295" y="1617"/>
                    <a:pt x="349" y="1590"/>
                    <a:pt x="393" y="1537"/>
                  </a:cubicBezTo>
                  <a:cubicBezTo>
                    <a:pt x="705" y="1135"/>
                    <a:pt x="786" y="609"/>
                    <a:pt x="607" y="127"/>
                  </a:cubicBezTo>
                  <a:cubicBezTo>
                    <a:pt x="572" y="50"/>
                    <a:pt x="493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70;p48">
              <a:extLst>
                <a:ext uri="{FF2B5EF4-FFF2-40B4-BE49-F238E27FC236}">
                  <a16:creationId xmlns:a16="http://schemas.microsoft.com/office/drawing/2014/main" id="{680A6274-E4DB-3642-D75D-8B4DDDCBA15D}"/>
                </a:ext>
              </a:extLst>
            </p:cNvPr>
            <p:cNvSpPr/>
            <p:nvPr/>
          </p:nvSpPr>
          <p:spPr>
            <a:xfrm>
              <a:off x="2341883" y="2487337"/>
              <a:ext cx="32194" cy="19193"/>
            </a:xfrm>
            <a:custGeom>
              <a:avLst/>
              <a:gdLst/>
              <a:ahLst/>
              <a:cxnLst/>
              <a:rect l="l" t="t" r="r" b="b"/>
              <a:pathLst>
                <a:path w="1045" h="623" extrusionOk="0">
                  <a:moveTo>
                    <a:pt x="828" y="0"/>
                  </a:moveTo>
                  <a:cubicBezTo>
                    <a:pt x="802" y="0"/>
                    <a:pt x="776" y="5"/>
                    <a:pt x="750" y="16"/>
                  </a:cubicBezTo>
                  <a:lnTo>
                    <a:pt x="162" y="230"/>
                  </a:lnTo>
                  <a:cubicBezTo>
                    <a:pt x="55" y="275"/>
                    <a:pt x="1" y="391"/>
                    <a:pt x="37" y="489"/>
                  </a:cubicBezTo>
                  <a:cubicBezTo>
                    <a:pt x="72" y="569"/>
                    <a:pt x="144" y="623"/>
                    <a:pt x="224" y="623"/>
                  </a:cubicBezTo>
                  <a:cubicBezTo>
                    <a:pt x="251" y="623"/>
                    <a:pt x="278" y="623"/>
                    <a:pt x="295" y="614"/>
                  </a:cubicBezTo>
                  <a:lnTo>
                    <a:pt x="893" y="391"/>
                  </a:lnTo>
                  <a:cubicBezTo>
                    <a:pt x="991" y="355"/>
                    <a:pt x="1045" y="239"/>
                    <a:pt x="1009" y="132"/>
                  </a:cubicBezTo>
                  <a:cubicBezTo>
                    <a:pt x="982" y="51"/>
                    <a:pt x="909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71;p48">
              <a:extLst>
                <a:ext uri="{FF2B5EF4-FFF2-40B4-BE49-F238E27FC236}">
                  <a16:creationId xmlns:a16="http://schemas.microsoft.com/office/drawing/2014/main" id="{207EF8DE-E350-45FE-FF88-C1E6FCC19E8E}"/>
                </a:ext>
              </a:extLst>
            </p:cNvPr>
            <p:cNvSpPr/>
            <p:nvPr/>
          </p:nvSpPr>
          <p:spPr>
            <a:xfrm>
              <a:off x="2384492" y="2433883"/>
              <a:ext cx="134167" cy="56994"/>
            </a:xfrm>
            <a:custGeom>
              <a:avLst/>
              <a:gdLst/>
              <a:ahLst/>
              <a:cxnLst/>
              <a:rect l="l" t="t" r="r" b="b"/>
              <a:pathLst>
                <a:path w="4355" h="1850" extrusionOk="0">
                  <a:moveTo>
                    <a:pt x="4119" y="0"/>
                  </a:moveTo>
                  <a:cubicBezTo>
                    <a:pt x="4097" y="0"/>
                    <a:pt x="4074" y="4"/>
                    <a:pt x="4051" y="11"/>
                  </a:cubicBezTo>
                  <a:lnTo>
                    <a:pt x="152" y="1457"/>
                  </a:lnTo>
                  <a:cubicBezTo>
                    <a:pt x="54" y="1492"/>
                    <a:pt x="1" y="1608"/>
                    <a:pt x="36" y="1715"/>
                  </a:cubicBezTo>
                  <a:cubicBezTo>
                    <a:pt x="63" y="1796"/>
                    <a:pt x="143" y="1849"/>
                    <a:pt x="224" y="1849"/>
                  </a:cubicBezTo>
                  <a:cubicBezTo>
                    <a:pt x="251" y="1849"/>
                    <a:pt x="277" y="1840"/>
                    <a:pt x="295" y="1831"/>
                  </a:cubicBezTo>
                  <a:lnTo>
                    <a:pt x="4194" y="395"/>
                  </a:lnTo>
                  <a:cubicBezTo>
                    <a:pt x="4301" y="350"/>
                    <a:pt x="4354" y="234"/>
                    <a:pt x="4310" y="127"/>
                  </a:cubicBezTo>
                  <a:cubicBezTo>
                    <a:pt x="4281" y="50"/>
                    <a:pt x="4203" y="0"/>
                    <a:pt x="4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72;p48">
              <a:extLst>
                <a:ext uri="{FF2B5EF4-FFF2-40B4-BE49-F238E27FC236}">
                  <a16:creationId xmlns:a16="http://schemas.microsoft.com/office/drawing/2014/main" id="{62419B2A-6651-1FCA-1180-8867925A172F}"/>
                </a:ext>
              </a:extLst>
            </p:cNvPr>
            <p:cNvSpPr/>
            <p:nvPr/>
          </p:nvSpPr>
          <p:spPr>
            <a:xfrm>
              <a:off x="2333657" y="2898605"/>
              <a:ext cx="126465" cy="143594"/>
            </a:xfrm>
            <a:custGeom>
              <a:avLst/>
              <a:gdLst/>
              <a:ahLst/>
              <a:cxnLst/>
              <a:rect l="l" t="t" r="r" b="b"/>
              <a:pathLst>
                <a:path w="4105" h="4661" extrusionOk="0">
                  <a:moveTo>
                    <a:pt x="225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45"/>
                    <a:pt x="72" y="334"/>
                  </a:cubicBezTo>
                  <a:lnTo>
                    <a:pt x="3720" y="4589"/>
                  </a:lnTo>
                  <a:cubicBezTo>
                    <a:pt x="3765" y="4634"/>
                    <a:pt x="3819" y="4661"/>
                    <a:pt x="3881" y="4661"/>
                  </a:cubicBezTo>
                  <a:cubicBezTo>
                    <a:pt x="3926" y="4661"/>
                    <a:pt x="3970" y="4643"/>
                    <a:pt x="4006" y="4607"/>
                  </a:cubicBezTo>
                  <a:cubicBezTo>
                    <a:pt x="4095" y="4536"/>
                    <a:pt x="4104" y="4411"/>
                    <a:pt x="4033" y="4322"/>
                  </a:cubicBezTo>
                  <a:lnTo>
                    <a:pt x="375" y="66"/>
                  </a:lnTo>
                  <a:cubicBezTo>
                    <a:pt x="336" y="23"/>
                    <a:pt x="282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73;p48">
              <a:extLst>
                <a:ext uri="{FF2B5EF4-FFF2-40B4-BE49-F238E27FC236}">
                  <a16:creationId xmlns:a16="http://schemas.microsoft.com/office/drawing/2014/main" id="{3A6F8558-7D27-7982-9632-540D463AE8CF}"/>
                </a:ext>
              </a:extLst>
            </p:cNvPr>
            <p:cNvSpPr/>
            <p:nvPr/>
          </p:nvSpPr>
          <p:spPr>
            <a:xfrm>
              <a:off x="2303680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226" y="0"/>
                  </a:moveTo>
                  <a:cubicBezTo>
                    <a:pt x="179" y="0"/>
                    <a:pt x="131" y="16"/>
                    <a:pt x="90" y="48"/>
                  </a:cubicBezTo>
                  <a:cubicBezTo>
                    <a:pt x="10" y="120"/>
                    <a:pt x="1" y="245"/>
                    <a:pt x="72" y="334"/>
                  </a:cubicBezTo>
                  <a:lnTo>
                    <a:pt x="652" y="1012"/>
                  </a:lnTo>
                  <a:cubicBezTo>
                    <a:pt x="697" y="1057"/>
                    <a:pt x="750" y="1083"/>
                    <a:pt x="804" y="1083"/>
                  </a:cubicBezTo>
                  <a:cubicBezTo>
                    <a:pt x="857" y="1083"/>
                    <a:pt x="902" y="1065"/>
                    <a:pt x="938" y="1030"/>
                  </a:cubicBezTo>
                  <a:cubicBezTo>
                    <a:pt x="1027" y="958"/>
                    <a:pt x="1036" y="834"/>
                    <a:pt x="964" y="744"/>
                  </a:cubicBezTo>
                  <a:lnTo>
                    <a:pt x="376" y="66"/>
                  </a:lnTo>
                  <a:cubicBezTo>
                    <a:pt x="337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74;p48">
              <a:extLst>
                <a:ext uri="{FF2B5EF4-FFF2-40B4-BE49-F238E27FC236}">
                  <a16:creationId xmlns:a16="http://schemas.microsoft.com/office/drawing/2014/main" id="{8EDAC861-BDBE-5244-BE86-67CDC084D191}"/>
                </a:ext>
              </a:extLst>
            </p:cNvPr>
            <p:cNvSpPr/>
            <p:nvPr/>
          </p:nvSpPr>
          <p:spPr>
            <a:xfrm>
              <a:off x="2191844" y="2594243"/>
              <a:ext cx="192116" cy="173323"/>
            </a:xfrm>
            <a:custGeom>
              <a:avLst/>
              <a:gdLst/>
              <a:ahLst/>
              <a:cxnLst/>
              <a:rect l="l" t="t" r="r" b="b"/>
              <a:pathLst>
                <a:path w="6236" h="5626" extrusionOk="0">
                  <a:moveTo>
                    <a:pt x="3070" y="1"/>
                  </a:moveTo>
                  <a:cubicBezTo>
                    <a:pt x="2760" y="1"/>
                    <a:pt x="2447" y="55"/>
                    <a:pt x="2141" y="168"/>
                  </a:cubicBezTo>
                  <a:cubicBezTo>
                    <a:pt x="723" y="694"/>
                    <a:pt x="0" y="2309"/>
                    <a:pt x="544" y="3763"/>
                  </a:cubicBezTo>
                  <a:cubicBezTo>
                    <a:pt x="971" y="4911"/>
                    <a:pt x="2041" y="5625"/>
                    <a:pt x="3167" y="5625"/>
                  </a:cubicBezTo>
                  <a:cubicBezTo>
                    <a:pt x="3476" y="5625"/>
                    <a:pt x="3789" y="5571"/>
                    <a:pt x="4095" y="5458"/>
                  </a:cubicBezTo>
                  <a:cubicBezTo>
                    <a:pt x="5522" y="4932"/>
                    <a:pt x="6236" y="3317"/>
                    <a:pt x="5692" y="1863"/>
                  </a:cubicBezTo>
                  <a:cubicBezTo>
                    <a:pt x="5272" y="715"/>
                    <a:pt x="4198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75;p48">
              <a:extLst>
                <a:ext uri="{FF2B5EF4-FFF2-40B4-BE49-F238E27FC236}">
                  <a16:creationId xmlns:a16="http://schemas.microsoft.com/office/drawing/2014/main" id="{668E8572-AC78-829F-9968-504534C8735C}"/>
                </a:ext>
              </a:extLst>
            </p:cNvPr>
            <p:cNvSpPr/>
            <p:nvPr/>
          </p:nvSpPr>
          <p:spPr>
            <a:xfrm>
              <a:off x="2296009" y="2642983"/>
              <a:ext cx="43716" cy="39865"/>
            </a:xfrm>
            <a:custGeom>
              <a:avLst/>
              <a:gdLst/>
              <a:ahLst/>
              <a:cxnLst/>
              <a:rect l="l" t="t" r="r" b="b"/>
              <a:pathLst>
                <a:path w="1419" h="1294" extrusionOk="0">
                  <a:moveTo>
                    <a:pt x="694" y="0"/>
                  </a:moveTo>
                  <a:cubicBezTo>
                    <a:pt x="623" y="0"/>
                    <a:pt x="552" y="13"/>
                    <a:pt x="482" y="40"/>
                  </a:cubicBezTo>
                  <a:cubicBezTo>
                    <a:pt x="161" y="156"/>
                    <a:pt x="0" y="531"/>
                    <a:pt x="125" y="861"/>
                  </a:cubicBezTo>
                  <a:cubicBezTo>
                    <a:pt x="223" y="1126"/>
                    <a:pt x="463" y="1293"/>
                    <a:pt x="721" y="1293"/>
                  </a:cubicBezTo>
                  <a:cubicBezTo>
                    <a:pt x="792" y="1293"/>
                    <a:pt x="865" y="1280"/>
                    <a:pt x="937" y="1253"/>
                  </a:cubicBezTo>
                  <a:cubicBezTo>
                    <a:pt x="1258" y="1137"/>
                    <a:pt x="1419" y="763"/>
                    <a:pt x="1294" y="433"/>
                  </a:cubicBezTo>
                  <a:cubicBezTo>
                    <a:pt x="1196" y="167"/>
                    <a:pt x="950" y="0"/>
                    <a:pt x="69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6;p48">
              <a:extLst>
                <a:ext uri="{FF2B5EF4-FFF2-40B4-BE49-F238E27FC236}">
                  <a16:creationId xmlns:a16="http://schemas.microsoft.com/office/drawing/2014/main" id="{D45F4B87-17D1-E90D-7952-4833706B8AD9}"/>
                </a:ext>
              </a:extLst>
            </p:cNvPr>
            <p:cNvSpPr/>
            <p:nvPr/>
          </p:nvSpPr>
          <p:spPr>
            <a:xfrm>
              <a:off x="2271269" y="2707528"/>
              <a:ext cx="36569" cy="32225"/>
            </a:xfrm>
            <a:custGeom>
              <a:avLst/>
              <a:gdLst/>
              <a:ahLst/>
              <a:cxnLst/>
              <a:rect l="l" t="t" r="r" b="b"/>
              <a:pathLst>
                <a:path w="1187" h="1046" extrusionOk="0">
                  <a:moveTo>
                    <a:pt x="595" y="0"/>
                  </a:moveTo>
                  <a:cubicBezTo>
                    <a:pt x="534" y="0"/>
                    <a:pt x="472" y="11"/>
                    <a:pt x="411" y="33"/>
                  </a:cubicBezTo>
                  <a:cubicBezTo>
                    <a:pt x="134" y="140"/>
                    <a:pt x="0" y="443"/>
                    <a:pt x="98" y="711"/>
                  </a:cubicBezTo>
                  <a:cubicBezTo>
                    <a:pt x="175" y="919"/>
                    <a:pt x="375" y="1046"/>
                    <a:pt x="591" y="1046"/>
                  </a:cubicBezTo>
                  <a:cubicBezTo>
                    <a:pt x="652" y="1046"/>
                    <a:pt x="715" y="1036"/>
                    <a:pt x="776" y="1014"/>
                  </a:cubicBezTo>
                  <a:cubicBezTo>
                    <a:pt x="1044" y="916"/>
                    <a:pt x="1187" y="612"/>
                    <a:pt x="1089" y="345"/>
                  </a:cubicBezTo>
                  <a:cubicBezTo>
                    <a:pt x="1012" y="129"/>
                    <a:pt x="811" y="0"/>
                    <a:pt x="59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7;p48">
              <a:extLst>
                <a:ext uri="{FF2B5EF4-FFF2-40B4-BE49-F238E27FC236}">
                  <a16:creationId xmlns:a16="http://schemas.microsoft.com/office/drawing/2014/main" id="{62A17C13-2215-7E21-E173-EB63F3B67D5D}"/>
                </a:ext>
              </a:extLst>
            </p:cNvPr>
            <p:cNvSpPr/>
            <p:nvPr/>
          </p:nvSpPr>
          <p:spPr>
            <a:xfrm>
              <a:off x="2230324" y="2644739"/>
              <a:ext cx="43993" cy="39249"/>
            </a:xfrm>
            <a:custGeom>
              <a:avLst/>
              <a:gdLst/>
              <a:ahLst/>
              <a:cxnLst/>
              <a:rect l="l" t="t" r="r" b="b"/>
              <a:pathLst>
                <a:path w="1428" h="1274" extrusionOk="0">
                  <a:moveTo>
                    <a:pt x="703" y="0"/>
                  </a:moveTo>
                  <a:cubicBezTo>
                    <a:pt x="633" y="0"/>
                    <a:pt x="561" y="12"/>
                    <a:pt x="491" y="37"/>
                  </a:cubicBezTo>
                  <a:cubicBezTo>
                    <a:pt x="161" y="161"/>
                    <a:pt x="0" y="527"/>
                    <a:pt x="116" y="857"/>
                  </a:cubicBezTo>
                  <a:cubicBezTo>
                    <a:pt x="213" y="1114"/>
                    <a:pt x="455" y="1273"/>
                    <a:pt x="713" y="1273"/>
                  </a:cubicBezTo>
                  <a:cubicBezTo>
                    <a:pt x="787" y="1273"/>
                    <a:pt x="863" y="1260"/>
                    <a:pt x="937" y="1232"/>
                  </a:cubicBezTo>
                  <a:cubicBezTo>
                    <a:pt x="1258" y="1116"/>
                    <a:pt x="1427" y="750"/>
                    <a:pt x="1303" y="420"/>
                  </a:cubicBezTo>
                  <a:cubicBezTo>
                    <a:pt x="1204" y="160"/>
                    <a:pt x="962" y="0"/>
                    <a:pt x="70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8;p48">
              <a:extLst>
                <a:ext uri="{FF2B5EF4-FFF2-40B4-BE49-F238E27FC236}">
                  <a16:creationId xmlns:a16="http://schemas.microsoft.com/office/drawing/2014/main" id="{0525D81C-EE88-27AE-1EB2-B41574DE12D6}"/>
                </a:ext>
              </a:extLst>
            </p:cNvPr>
            <p:cNvSpPr/>
            <p:nvPr/>
          </p:nvSpPr>
          <p:spPr>
            <a:xfrm>
              <a:off x="2927036" y="2613283"/>
              <a:ext cx="136909" cy="122059"/>
            </a:xfrm>
            <a:custGeom>
              <a:avLst/>
              <a:gdLst/>
              <a:ahLst/>
              <a:cxnLst/>
              <a:rect l="l" t="t" r="r" b="b"/>
              <a:pathLst>
                <a:path w="4444" h="3962" extrusionOk="0">
                  <a:moveTo>
                    <a:pt x="2210" y="0"/>
                  </a:moveTo>
                  <a:cubicBezTo>
                    <a:pt x="1985" y="0"/>
                    <a:pt x="1758" y="39"/>
                    <a:pt x="1535" y="121"/>
                  </a:cubicBezTo>
                  <a:cubicBezTo>
                    <a:pt x="518" y="496"/>
                    <a:pt x="1" y="1637"/>
                    <a:pt x="384" y="2663"/>
                  </a:cubicBezTo>
                  <a:cubicBezTo>
                    <a:pt x="684" y="3465"/>
                    <a:pt x="1436" y="3962"/>
                    <a:pt x="2240" y="3962"/>
                  </a:cubicBezTo>
                  <a:cubicBezTo>
                    <a:pt x="2465" y="3962"/>
                    <a:pt x="2694" y="3923"/>
                    <a:pt x="2918" y="3841"/>
                  </a:cubicBezTo>
                  <a:cubicBezTo>
                    <a:pt x="3935" y="3457"/>
                    <a:pt x="4444" y="2324"/>
                    <a:pt x="4069" y="1298"/>
                  </a:cubicBezTo>
                  <a:cubicBezTo>
                    <a:pt x="3769" y="497"/>
                    <a:pt x="3012" y="0"/>
                    <a:pt x="2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9;p48">
              <a:extLst>
                <a:ext uri="{FF2B5EF4-FFF2-40B4-BE49-F238E27FC236}">
                  <a16:creationId xmlns:a16="http://schemas.microsoft.com/office/drawing/2014/main" id="{18C404C8-50BF-2314-EFB3-6453E8D7B961}"/>
                </a:ext>
              </a:extLst>
            </p:cNvPr>
            <p:cNvSpPr/>
            <p:nvPr/>
          </p:nvSpPr>
          <p:spPr>
            <a:xfrm>
              <a:off x="3005383" y="2674193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3" y="1"/>
                  </a:moveTo>
                  <a:cubicBezTo>
                    <a:pt x="415" y="1"/>
                    <a:pt x="368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51" y="754"/>
                    <a:pt x="314" y="863"/>
                    <a:pt x="485" y="863"/>
                  </a:cubicBezTo>
                  <a:cubicBezTo>
                    <a:pt x="532" y="863"/>
                    <a:pt x="579" y="855"/>
                    <a:pt x="625" y="838"/>
                  </a:cubicBezTo>
                  <a:cubicBezTo>
                    <a:pt x="839" y="758"/>
                    <a:pt x="946" y="517"/>
                    <a:pt x="866" y="285"/>
                  </a:cubicBezTo>
                  <a:cubicBezTo>
                    <a:pt x="803" y="110"/>
                    <a:pt x="635" y="1"/>
                    <a:pt x="4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80;p48">
              <a:extLst>
                <a:ext uri="{FF2B5EF4-FFF2-40B4-BE49-F238E27FC236}">
                  <a16:creationId xmlns:a16="http://schemas.microsoft.com/office/drawing/2014/main" id="{6565086E-4C2D-DF35-FF93-07F6F4310D28}"/>
                </a:ext>
              </a:extLst>
            </p:cNvPr>
            <p:cNvSpPr/>
            <p:nvPr/>
          </p:nvSpPr>
          <p:spPr>
            <a:xfrm>
              <a:off x="2976238" y="2630382"/>
              <a:ext cx="32748" cy="28743"/>
            </a:xfrm>
            <a:custGeom>
              <a:avLst/>
              <a:gdLst/>
              <a:ahLst/>
              <a:cxnLst/>
              <a:rect l="l" t="t" r="r" b="b"/>
              <a:pathLst>
                <a:path w="1063" h="933" extrusionOk="0">
                  <a:moveTo>
                    <a:pt x="536" y="1"/>
                  </a:moveTo>
                  <a:cubicBezTo>
                    <a:pt x="482" y="1"/>
                    <a:pt x="428" y="10"/>
                    <a:pt x="375" y="30"/>
                  </a:cubicBezTo>
                  <a:cubicBezTo>
                    <a:pt x="126" y="119"/>
                    <a:pt x="1" y="387"/>
                    <a:pt x="90" y="627"/>
                  </a:cubicBezTo>
                  <a:cubicBezTo>
                    <a:pt x="160" y="815"/>
                    <a:pt x="338" y="933"/>
                    <a:pt x="532" y="933"/>
                  </a:cubicBezTo>
                  <a:cubicBezTo>
                    <a:pt x="586" y="933"/>
                    <a:pt x="642" y="924"/>
                    <a:pt x="697" y="904"/>
                  </a:cubicBezTo>
                  <a:cubicBezTo>
                    <a:pt x="937" y="815"/>
                    <a:pt x="1062" y="547"/>
                    <a:pt x="973" y="306"/>
                  </a:cubicBezTo>
                  <a:cubicBezTo>
                    <a:pt x="904" y="118"/>
                    <a:pt x="725" y="1"/>
                    <a:pt x="53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81;p48">
              <a:extLst>
                <a:ext uri="{FF2B5EF4-FFF2-40B4-BE49-F238E27FC236}">
                  <a16:creationId xmlns:a16="http://schemas.microsoft.com/office/drawing/2014/main" id="{62F17BED-DC39-6860-965D-50D1A7F57FFB}"/>
                </a:ext>
              </a:extLst>
            </p:cNvPr>
            <p:cNvSpPr/>
            <p:nvPr/>
          </p:nvSpPr>
          <p:spPr>
            <a:xfrm>
              <a:off x="2957290" y="2680662"/>
              <a:ext cx="31085" cy="27172"/>
            </a:xfrm>
            <a:custGeom>
              <a:avLst/>
              <a:gdLst/>
              <a:ahLst/>
              <a:cxnLst/>
              <a:rect l="l" t="t" r="r" b="b"/>
              <a:pathLst>
                <a:path w="1009" h="882" extrusionOk="0">
                  <a:moveTo>
                    <a:pt x="514" y="0"/>
                  </a:moveTo>
                  <a:cubicBezTo>
                    <a:pt x="459" y="0"/>
                    <a:pt x="404" y="10"/>
                    <a:pt x="348" y="30"/>
                  </a:cubicBezTo>
                  <a:cubicBezTo>
                    <a:pt x="116" y="119"/>
                    <a:pt x="0" y="369"/>
                    <a:pt x="80" y="601"/>
                  </a:cubicBezTo>
                  <a:cubicBezTo>
                    <a:pt x="142" y="773"/>
                    <a:pt x="310" y="881"/>
                    <a:pt x="490" y="881"/>
                  </a:cubicBezTo>
                  <a:cubicBezTo>
                    <a:pt x="543" y="881"/>
                    <a:pt x="598" y="872"/>
                    <a:pt x="651" y="851"/>
                  </a:cubicBezTo>
                  <a:cubicBezTo>
                    <a:pt x="892" y="762"/>
                    <a:pt x="1008" y="512"/>
                    <a:pt x="928" y="280"/>
                  </a:cubicBezTo>
                  <a:cubicBezTo>
                    <a:pt x="859" y="108"/>
                    <a:pt x="695" y="0"/>
                    <a:pt x="51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82;p48">
              <a:extLst>
                <a:ext uri="{FF2B5EF4-FFF2-40B4-BE49-F238E27FC236}">
                  <a16:creationId xmlns:a16="http://schemas.microsoft.com/office/drawing/2014/main" id="{7764D9B5-1D63-87EF-22E6-9406AD4038F4}"/>
                </a:ext>
              </a:extLst>
            </p:cNvPr>
            <p:cNvSpPr/>
            <p:nvPr/>
          </p:nvSpPr>
          <p:spPr>
            <a:xfrm>
              <a:off x="2793757" y="2727215"/>
              <a:ext cx="139373" cy="124216"/>
            </a:xfrm>
            <a:custGeom>
              <a:avLst/>
              <a:gdLst/>
              <a:ahLst/>
              <a:cxnLst/>
              <a:rect l="l" t="t" r="r" b="b"/>
              <a:pathLst>
                <a:path w="4524" h="4032" extrusionOk="0">
                  <a:moveTo>
                    <a:pt x="2250" y="1"/>
                  </a:moveTo>
                  <a:cubicBezTo>
                    <a:pt x="2021" y="1"/>
                    <a:pt x="1789" y="41"/>
                    <a:pt x="1561" y="125"/>
                  </a:cubicBezTo>
                  <a:cubicBezTo>
                    <a:pt x="527" y="509"/>
                    <a:pt x="0" y="1668"/>
                    <a:pt x="384" y="2712"/>
                  </a:cubicBezTo>
                  <a:cubicBezTo>
                    <a:pt x="683" y="3527"/>
                    <a:pt x="1455" y="4032"/>
                    <a:pt x="2272" y="4032"/>
                  </a:cubicBezTo>
                  <a:cubicBezTo>
                    <a:pt x="2502" y="4032"/>
                    <a:pt x="2735" y="3992"/>
                    <a:pt x="2962" y="3908"/>
                  </a:cubicBezTo>
                  <a:cubicBezTo>
                    <a:pt x="3997" y="3524"/>
                    <a:pt x="4523" y="2364"/>
                    <a:pt x="4131" y="1320"/>
                  </a:cubicBezTo>
                  <a:cubicBezTo>
                    <a:pt x="3831" y="506"/>
                    <a:pt x="3064" y="1"/>
                    <a:pt x="2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83;p48">
              <a:extLst>
                <a:ext uri="{FF2B5EF4-FFF2-40B4-BE49-F238E27FC236}">
                  <a16:creationId xmlns:a16="http://schemas.microsoft.com/office/drawing/2014/main" id="{6F06D631-4D1B-F656-9AFA-3D6018B17D8C}"/>
                </a:ext>
              </a:extLst>
            </p:cNvPr>
            <p:cNvSpPr/>
            <p:nvPr/>
          </p:nvSpPr>
          <p:spPr>
            <a:xfrm>
              <a:off x="2846532" y="2743759"/>
              <a:ext cx="40142" cy="36445"/>
            </a:xfrm>
            <a:custGeom>
              <a:avLst/>
              <a:gdLst/>
              <a:ahLst/>
              <a:cxnLst/>
              <a:rect l="l" t="t" r="r" b="b"/>
              <a:pathLst>
                <a:path w="1303" h="1183" extrusionOk="0">
                  <a:moveTo>
                    <a:pt x="634" y="1"/>
                  </a:moveTo>
                  <a:cubicBezTo>
                    <a:pt x="571" y="1"/>
                    <a:pt x="508" y="12"/>
                    <a:pt x="446" y="34"/>
                  </a:cubicBezTo>
                  <a:cubicBezTo>
                    <a:pt x="152" y="141"/>
                    <a:pt x="0" y="480"/>
                    <a:pt x="116" y="792"/>
                  </a:cubicBezTo>
                  <a:cubicBezTo>
                    <a:pt x="201" y="1032"/>
                    <a:pt x="430" y="1182"/>
                    <a:pt x="667" y="1182"/>
                  </a:cubicBezTo>
                  <a:cubicBezTo>
                    <a:pt x="731" y="1182"/>
                    <a:pt x="795" y="1172"/>
                    <a:pt x="856" y="1149"/>
                  </a:cubicBezTo>
                  <a:cubicBezTo>
                    <a:pt x="1151" y="1033"/>
                    <a:pt x="1302" y="694"/>
                    <a:pt x="1187" y="391"/>
                  </a:cubicBezTo>
                  <a:cubicBezTo>
                    <a:pt x="1095" y="151"/>
                    <a:pt x="870" y="1"/>
                    <a:pt x="6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84;p48">
              <a:extLst>
                <a:ext uri="{FF2B5EF4-FFF2-40B4-BE49-F238E27FC236}">
                  <a16:creationId xmlns:a16="http://schemas.microsoft.com/office/drawing/2014/main" id="{2D0B9F43-D5C3-1E1F-B737-2215D8784A3D}"/>
                </a:ext>
              </a:extLst>
            </p:cNvPr>
            <p:cNvSpPr/>
            <p:nvPr/>
          </p:nvSpPr>
          <p:spPr>
            <a:xfrm>
              <a:off x="2820684" y="2779621"/>
              <a:ext cx="23383" cy="20518"/>
            </a:xfrm>
            <a:custGeom>
              <a:avLst/>
              <a:gdLst/>
              <a:ahLst/>
              <a:cxnLst/>
              <a:rect l="l" t="t" r="r" b="b"/>
              <a:pathLst>
                <a:path w="759" h="666" extrusionOk="0">
                  <a:moveTo>
                    <a:pt x="381" y="1"/>
                  </a:moveTo>
                  <a:cubicBezTo>
                    <a:pt x="343" y="1"/>
                    <a:pt x="305" y="7"/>
                    <a:pt x="268" y="21"/>
                  </a:cubicBezTo>
                  <a:cubicBezTo>
                    <a:pt x="90" y="83"/>
                    <a:pt x="0" y="280"/>
                    <a:pt x="63" y="449"/>
                  </a:cubicBezTo>
                  <a:cubicBezTo>
                    <a:pt x="112" y="582"/>
                    <a:pt x="243" y="665"/>
                    <a:pt x="379" y="665"/>
                  </a:cubicBezTo>
                  <a:cubicBezTo>
                    <a:pt x="416" y="665"/>
                    <a:pt x="454" y="659"/>
                    <a:pt x="491" y="645"/>
                  </a:cubicBezTo>
                  <a:cubicBezTo>
                    <a:pt x="670" y="583"/>
                    <a:pt x="759" y="387"/>
                    <a:pt x="696" y="217"/>
                  </a:cubicBezTo>
                  <a:cubicBezTo>
                    <a:pt x="647" y="84"/>
                    <a:pt x="516" y="1"/>
                    <a:pt x="38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85;p48">
              <a:extLst>
                <a:ext uri="{FF2B5EF4-FFF2-40B4-BE49-F238E27FC236}">
                  <a16:creationId xmlns:a16="http://schemas.microsoft.com/office/drawing/2014/main" id="{45A4656A-09B3-D7DF-A407-0A27D0116C2A}"/>
                </a:ext>
              </a:extLst>
            </p:cNvPr>
            <p:cNvSpPr/>
            <p:nvPr/>
          </p:nvSpPr>
          <p:spPr>
            <a:xfrm>
              <a:off x="2355100" y="2762337"/>
              <a:ext cx="125633" cy="111831"/>
            </a:xfrm>
            <a:custGeom>
              <a:avLst/>
              <a:gdLst/>
              <a:ahLst/>
              <a:cxnLst/>
              <a:rect l="l" t="t" r="r" b="b"/>
              <a:pathLst>
                <a:path w="4078" h="3630" extrusionOk="0">
                  <a:moveTo>
                    <a:pt x="2022" y="1"/>
                  </a:moveTo>
                  <a:cubicBezTo>
                    <a:pt x="1818" y="1"/>
                    <a:pt x="1611" y="36"/>
                    <a:pt x="1410" y="109"/>
                  </a:cubicBezTo>
                  <a:cubicBezTo>
                    <a:pt x="482" y="457"/>
                    <a:pt x="0" y="1501"/>
                    <a:pt x="357" y="2437"/>
                  </a:cubicBezTo>
                  <a:cubicBezTo>
                    <a:pt x="628" y="3175"/>
                    <a:pt x="1317" y="3630"/>
                    <a:pt x="2047" y="3630"/>
                  </a:cubicBezTo>
                  <a:cubicBezTo>
                    <a:pt x="2253" y="3630"/>
                    <a:pt x="2463" y="3594"/>
                    <a:pt x="2668" y="3517"/>
                  </a:cubicBezTo>
                  <a:cubicBezTo>
                    <a:pt x="3604" y="3169"/>
                    <a:pt x="4077" y="2125"/>
                    <a:pt x="3729" y="1189"/>
                  </a:cubicBezTo>
                  <a:cubicBezTo>
                    <a:pt x="3457" y="455"/>
                    <a:pt x="2758" y="1"/>
                    <a:pt x="2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6;p48">
              <a:extLst>
                <a:ext uri="{FF2B5EF4-FFF2-40B4-BE49-F238E27FC236}">
                  <a16:creationId xmlns:a16="http://schemas.microsoft.com/office/drawing/2014/main" id="{D1698167-72D9-3489-5363-85C3286BE39F}"/>
                </a:ext>
              </a:extLst>
            </p:cNvPr>
            <p:cNvSpPr/>
            <p:nvPr/>
          </p:nvSpPr>
          <p:spPr>
            <a:xfrm>
              <a:off x="2402638" y="2777094"/>
              <a:ext cx="36322" cy="32841"/>
            </a:xfrm>
            <a:custGeom>
              <a:avLst/>
              <a:gdLst/>
              <a:ahLst/>
              <a:cxnLst/>
              <a:rect l="l" t="t" r="r" b="b"/>
              <a:pathLst>
                <a:path w="1179" h="1066" extrusionOk="0">
                  <a:moveTo>
                    <a:pt x="576" y="1"/>
                  </a:moveTo>
                  <a:cubicBezTo>
                    <a:pt x="518" y="1"/>
                    <a:pt x="459" y="11"/>
                    <a:pt x="402" y="32"/>
                  </a:cubicBezTo>
                  <a:cubicBezTo>
                    <a:pt x="134" y="139"/>
                    <a:pt x="1" y="442"/>
                    <a:pt x="108" y="718"/>
                  </a:cubicBezTo>
                  <a:cubicBezTo>
                    <a:pt x="184" y="927"/>
                    <a:pt x="385" y="1065"/>
                    <a:pt x="597" y="1065"/>
                  </a:cubicBezTo>
                  <a:cubicBezTo>
                    <a:pt x="657" y="1065"/>
                    <a:pt x="718" y="1054"/>
                    <a:pt x="777" y="1031"/>
                  </a:cubicBezTo>
                  <a:cubicBezTo>
                    <a:pt x="1044" y="933"/>
                    <a:pt x="1178" y="629"/>
                    <a:pt x="1071" y="353"/>
                  </a:cubicBezTo>
                  <a:cubicBezTo>
                    <a:pt x="994" y="135"/>
                    <a:pt x="790" y="1"/>
                    <a:pt x="57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7;p48">
              <a:extLst>
                <a:ext uri="{FF2B5EF4-FFF2-40B4-BE49-F238E27FC236}">
                  <a16:creationId xmlns:a16="http://schemas.microsoft.com/office/drawing/2014/main" id="{C5567AF0-C768-A8A0-727B-420D97520F6B}"/>
                </a:ext>
              </a:extLst>
            </p:cNvPr>
            <p:cNvSpPr/>
            <p:nvPr/>
          </p:nvSpPr>
          <p:spPr>
            <a:xfrm>
              <a:off x="2379562" y="2809413"/>
              <a:ext cx="20918" cy="18515"/>
            </a:xfrm>
            <a:custGeom>
              <a:avLst/>
              <a:gdLst/>
              <a:ahLst/>
              <a:cxnLst/>
              <a:rect l="l" t="t" r="r" b="b"/>
              <a:pathLst>
                <a:path w="679" h="601" extrusionOk="0">
                  <a:moveTo>
                    <a:pt x="334" y="1"/>
                  </a:moveTo>
                  <a:cubicBezTo>
                    <a:pt x="300" y="1"/>
                    <a:pt x="266" y="6"/>
                    <a:pt x="232" y="17"/>
                  </a:cubicBezTo>
                  <a:cubicBezTo>
                    <a:pt x="80" y="80"/>
                    <a:pt x="0" y="249"/>
                    <a:pt x="54" y="410"/>
                  </a:cubicBezTo>
                  <a:cubicBezTo>
                    <a:pt x="102" y="526"/>
                    <a:pt x="213" y="601"/>
                    <a:pt x="334" y="601"/>
                  </a:cubicBezTo>
                  <a:cubicBezTo>
                    <a:pt x="371" y="601"/>
                    <a:pt x="409" y="594"/>
                    <a:pt x="446" y="579"/>
                  </a:cubicBezTo>
                  <a:cubicBezTo>
                    <a:pt x="598" y="526"/>
                    <a:pt x="678" y="356"/>
                    <a:pt x="625" y="196"/>
                  </a:cubicBezTo>
                  <a:cubicBezTo>
                    <a:pt x="575" y="76"/>
                    <a:pt x="459" y="1"/>
                    <a:pt x="3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8;p48">
              <a:extLst>
                <a:ext uri="{FF2B5EF4-FFF2-40B4-BE49-F238E27FC236}">
                  <a16:creationId xmlns:a16="http://schemas.microsoft.com/office/drawing/2014/main" id="{3DD76869-C08F-3426-D578-389945AF2458}"/>
                </a:ext>
              </a:extLst>
            </p:cNvPr>
            <p:cNvSpPr/>
            <p:nvPr/>
          </p:nvSpPr>
          <p:spPr>
            <a:xfrm>
              <a:off x="2780540" y="2585925"/>
              <a:ext cx="104468" cy="80839"/>
            </a:xfrm>
            <a:custGeom>
              <a:avLst/>
              <a:gdLst/>
              <a:ahLst/>
              <a:cxnLst/>
              <a:rect l="l" t="t" r="r" b="b"/>
              <a:pathLst>
                <a:path w="3391" h="2624" extrusionOk="0">
                  <a:moveTo>
                    <a:pt x="1696" y="1"/>
                  </a:moveTo>
                  <a:cubicBezTo>
                    <a:pt x="1" y="1"/>
                    <a:pt x="1" y="2624"/>
                    <a:pt x="1696" y="2624"/>
                  </a:cubicBezTo>
                  <a:cubicBezTo>
                    <a:pt x="3391" y="2624"/>
                    <a:pt x="3391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9;p48">
              <a:extLst>
                <a:ext uri="{FF2B5EF4-FFF2-40B4-BE49-F238E27FC236}">
                  <a16:creationId xmlns:a16="http://schemas.microsoft.com/office/drawing/2014/main" id="{B21C0195-8A94-1322-E646-2493C89CCAA5}"/>
                </a:ext>
              </a:extLst>
            </p:cNvPr>
            <p:cNvSpPr/>
            <p:nvPr/>
          </p:nvSpPr>
          <p:spPr>
            <a:xfrm>
              <a:off x="2529632" y="2516297"/>
              <a:ext cx="116545" cy="42453"/>
            </a:xfrm>
            <a:custGeom>
              <a:avLst/>
              <a:gdLst/>
              <a:ahLst/>
              <a:cxnLst/>
              <a:rect l="l" t="t" r="r" b="b"/>
              <a:pathLst>
                <a:path w="3783" h="1378" extrusionOk="0">
                  <a:moveTo>
                    <a:pt x="225" y="1"/>
                  </a:moveTo>
                  <a:cubicBezTo>
                    <a:pt x="167" y="1"/>
                    <a:pt x="111" y="26"/>
                    <a:pt x="71" y="75"/>
                  </a:cubicBezTo>
                  <a:cubicBezTo>
                    <a:pt x="0" y="155"/>
                    <a:pt x="9" y="280"/>
                    <a:pt x="98" y="361"/>
                  </a:cubicBezTo>
                  <a:cubicBezTo>
                    <a:pt x="143" y="396"/>
                    <a:pt x="1276" y="1342"/>
                    <a:pt x="3577" y="1378"/>
                  </a:cubicBezTo>
                  <a:cubicBezTo>
                    <a:pt x="3693" y="1378"/>
                    <a:pt x="3783" y="1288"/>
                    <a:pt x="3783" y="1172"/>
                  </a:cubicBezTo>
                  <a:cubicBezTo>
                    <a:pt x="3783" y="1065"/>
                    <a:pt x="3693" y="976"/>
                    <a:pt x="3586" y="967"/>
                  </a:cubicBezTo>
                  <a:cubicBezTo>
                    <a:pt x="1445" y="940"/>
                    <a:pt x="375" y="57"/>
                    <a:pt x="357" y="48"/>
                  </a:cubicBezTo>
                  <a:cubicBezTo>
                    <a:pt x="317" y="17"/>
                    <a:pt x="271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90;p48">
              <a:extLst>
                <a:ext uri="{FF2B5EF4-FFF2-40B4-BE49-F238E27FC236}">
                  <a16:creationId xmlns:a16="http://schemas.microsoft.com/office/drawing/2014/main" id="{4E5DCE05-B230-6796-B6F6-FF3432CCF234}"/>
                </a:ext>
              </a:extLst>
            </p:cNvPr>
            <p:cNvSpPr/>
            <p:nvPr/>
          </p:nvSpPr>
          <p:spPr>
            <a:xfrm>
              <a:off x="2529879" y="2653058"/>
              <a:ext cx="42638" cy="64018"/>
            </a:xfrm>
            <a:custGeom>
              <a:avLst/>
              <a:gdLst/>
              <a:ahLst/>
              <a:cxnLst/>
              <a:rect l="l" t="t" r="r" b="b"/>
              <a:pathLst>
                <a:path w="1384" h="2078" extrusionOk="0">
                  <a:moveTo>
                    <a:pt x="1154" y="1"/>
                  </a:moveTo>
                  <a:cubicBezTo>
                    <a:pt x="1099" y="1"/>
                    <a:pt x="1047" y="23"/>
                    <a:pt x="1009" y="70"/>
                  </a:cubicBezTo>
                  <a:cubicBezTo>
                    <a:pt x="973" y="106"/>
                    <a:pt x="197" y="971"/>
                    <a:pt x="19" y="1836"/>
                  </a:cubicBezTo>
                  <a:cubicBezTo>
                    <a:pt x="1" y="1952"/>
                    <a:pt x="72" y="2059"/>
                    <a:pt x="179" y="2077"/>
                  </a:cubicBezTo>
                  <a:lnTo>
                    <a:pt x="215" y="2077"/>
                  </a:lnTo>
                  <a:cubicBezTo>
                    <a:pt x="313" y="2077"/>
                    <a:pt x="394" y="2015"/>
                    <a:pt x="420" y="1916"/>
                  </a:cubicBezTo>
                  <a:cubicBezTo>
                    <a:pt x="572" y="1158"/>
                    <a:pt x="1295" y="346"/>
                    <a:pt x="1303" y="337"/>
                  </a:cubicBezTo>
                  <a:cubicBezTo>
                    <a:pt x="1384" y="257"/>
                    <a:pt x="1375" y="123"/>
                    <a:pt x="1295" y="52"/>
                  </a:cubicBezTo>
                  <a:cubicBezTo>
                    <a:pt x="1252" y="18"/>
                    <a:pt x="1202" y="1"/>
                    <a:pt x="1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91;p48">
              <a:extLst>
                <a:ext uri="{FF2B5EF4-FFF2-40B4-BE49-F238E27FC236}">
                  <a16:creationId xmlns:a16="http://schemas.microsoft.com/office/drawing/2014/main" id="{AEFC5197-503C-2095-0960-E45B83E4D200}"/>
                </a:ext>
              </a:extLst>
            </p:cNvPr>
            <p:cNvSpPr/>
            <p:nvPr/>
          </p:nvSpPr>
          <p:spPr>
            <a:xfrm>
              <a:off x="2586228" y="2806548"/>
              <a:ext cx="158073" cy="47382"/>
            </a:xfrm>
            <a:custGeom>
              <a:avLst/>
              <a:gdLst/>
              <a:ahLst/>
              <a:cxnLst/>
              <a:rect l="l" t="t" r="r" b="b"/>
              <a:pathLst>
                <a:path w="5131" h="1538" extrusionOk="0">
                  <a:moveTo>
                    <a:pt x="229" y="0"/>
                  </a:moveTo>
                  <a:cubicBezTo>
                    <a:pt x="171" y="0"/>
                    <a:pt x="112" y="25"/>
                    <a:pt x="72" y="75"/>
                  </a:cubicBezTo>
                  <a:cubicBezTo>
                    <a:pt x="1" y="155"/>
                    <a:pt x="19" y="280"/>
                    <a:pt x="99" y="360"/>
                  </a:cubicBezTo>
                  <a:cubicBezTo>
                    <a:pt x="161" y="414"/>
                    <a:pt x="1544" y="1538"/>
                    <a:pt x="3908" y="1538"/>
                  </a:cubicBezTo>
                  <a:cubicBezTo>
                    <a:pt x="4238" y="1538"/>
                    <a:pt x="4577" y="1520"/>
                    <a:pt x="4943" y="1466"/>
                  </a:cubicBezTo>
                  <a:cubicBezTo>
                    <a:pt x="5050" y="1457"/>
                    <a:pt x="5130" y="1350"/>
                    <a:pt x="5113" y="1243"/>
                  </a:cubicBezTo>
                  <a:cubicBezTo>
                    <a:pt x="5104" y="1134"/>
                    <a:pt x="5008" y="1064"/>
                    <a:pt x="4908" y="1064"/>
                  </a:cubicBezTo>
                  <a:cubicBezTo>
                    <a:pt x="4902" y="1064"/>
                    <a:pt x="4896" y="1064"/>
                    <a:pt x="4890" y="1065"/>
                  </a:cubicBezTo>
                  <a:cubicBezTo>
                    <a:pt x="4547" y="1112"/>
                    <a:pt x="4222" y="1132"/>
                    <a:pt x="3914" y="1132"/>
                  </a:cubicBezTo>
                  <a:cubicBezTo>
                    <a:pt x="1691" y="1132"/>
                    <a:pt x="381" y="64"/>
                    <a:pt x="358" y="48"/>
                  </a:cubicBezTo>
                  <a:cubicBezTo>
                    <a:pt x="322" y="16"/>
                    <a:pt x="276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92;p48">
              <a:extLst>
                <a:ext uri="{FF2B5EF4-FFF2-40B4-BE49-F238E27FC236}">
                  <a16:creationId xmlns:a16="http://schemas.microsoft.com/office/drawing/2014/main" id="{A882402F-86B1-8A47-19B5-E48ACCAF0559}"/>
                </a:ext>
              </a:extLst>
            </p:cNvPr>
            <p:cNvSpPr/>
            <p:nvPr/>
          </p:nvSpPr>
          <p:spPr>
            <a:xfrm>
              <a:off x="2194031" y="2588143"/>
              <a:ext cx="187741" cy="185523"/>
            </a:xfrm>
            <a:custGeom>
              <a:avLst/>
              <a:gdLst/>
              <a:ahLst/>
              <a:cxnLst/>
              <a:rect l="l" t="t" r="r" b="b"/>
              <a:pathLst>
                <a:path w="6094" h="6022" extrusionOk="0">
                  <a:moveTo>
                    <a:pt x="2998" y="402"/>
                  </a:moveTo>
                  <a:cubicBezTo>
                    <a:pt x="4042" y="402"/>
                    <a:pt x="5041" y="1062"/>
                    <a:pt x="5433" y="2132"/>
                  </a:cubicBezTo>
                  <a:cubicBezTo>
                    <a:pt x="5674" y="2783"/>
                    <a:pt x="5656" y="3497"/>
                    <a:pt x="5380" y="4122"/>
                  </a:cubicBezTo>
                  <a:cubicBezTo>
                    <a:pt x="5094" y="4755"/>
                    <a:pt x="4595" y="5228"/>
                    <a:pt x="3952" y="5469"/>
                  </a:cubicBezTo>
                  <a:cubicBezTo>
                    <a:pt x="3676" y="5570"/>
                    <a:pt x="3389" y="5620"/>
                    <a:pt x="3102" y="5620"/>
                  </a:cubicBezTo>
                  <a:cubicBezTo>
                    <a:pt x="2731" y="5620"/>
                    <a:pt x="2360" y="5536"/>
                    <a:pt x="2008" y="5371"/>
                  </a:cubicBezTo>
                  <a:cubicBezTo>
                    <a:pt x="1383" y="5076"/>
                    <a:pt x="910" y="4550"/>
                    <a:pt x="661" y="3899"/>
                  </a:cubicBezTo>
                  <a:cubicBezTo>
                    <a:pt x="420" y="3238"/>
                    <a:pt x="438" y="2525"/>
                    <a:pt x="723" y="1900"/>
                  </a:cubicBezTo>
                  <a:cubicBezTo>
                    <a:pt x="1000" y="1267"/>
                    <a:pt x="1499" y="794"/>
                    <a:pt x="2142" y="553"/>
                  </a:cubicBezTo>
                  <a:cubicBezTo>
                    <a:pt x="2418" y="455"/>
                    <a:pt x="2712" y="402"/>
                    <a:pt x="2998" y="402"/>
                  </a:cubicBezTo>
                  <a:close/>
                  <a:moveTo>
                    <a:pt x="2996" y="0"/>
                  </a:moveTo>
                  <a:cubicBezTo>
                    <a:pt x="2664" y="0"/>
                    <a:pt x="2327" y="58"/>
                    <a:pt x="1999" y="179"/>
                  </a:cubicBezTo>
                  <a:cubicBezTo>
                    <a:pt x="1258" y="455"/>
                    <a:pt x="678" y="1008"/>
                    <a:pt x="348" y="1731"/>
                  </a:cubicBezTo>
                  <a:cubicBezTo>
                    <a:pt x="27" y="2462"/>
                    <a:pt x="0" y="3283"/>
                    <a:pt x="286" y="4032"/>
                  </a:cubicBezTo>
                  <a:cubicBezTo>
                    <a:pt x="562" y="4791"/>
                    <a:pt x="1116" y="5397"/>
                    <a:pt x="1829" y="5736"/>
                  </a:cubicBezTo>
                  <a:cubicBezTo>
                    <a:pt x="2240" y="5933"/>
                    <a:pt x="2668" y="6022"/>
                    <a:pt x="3096" y="6022"/>
                  </a:cubicBezTo>
                  <a:cubicBezTo>
                    <a:pt x="3435" y="6022"/>
                    <a:pt x="3774" y="5968"/>
                    <a:pt x="4095" y="5843"/>
                  </a:cubicBezTo>
                  <a:cubicBezTo>
                    <a:pt x="4836" y="5576"/>
                    <a:pt x="5424" y="5023"/>
                    <a:pt x="5746" y="4291"/>
                  </a:cubicBezTo>
                  <a:cubicBezTo>
                    <a:pt x="6067" y="3560"/>
                    <a:pt x="6094" y="2748"/>
                    <a:pt x="5817" y="1990"/>
                  </a:cubicBezTo>
                  <a:cubicBezTo>
                    <a:pt x="5362" y="764"/>
                    <a:pt x="4209" y="0"/>
                    <a:pt x="2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93;p48">
              <a:extLst>
                <a:ext uri="{FF2B5EF4-FFF2-40B4-BE49-F238E27FC236}">
                  <a16:creationId xmlns:a16="http://schemas.microsoft.com/office/drawing/2014/main" id="{345BB859-FCF3-4858-FC0F-BFD1751C8FF2}"/>
                </a:ext>
              </a:extLst>
            </p:cNvPr>
            <p:cNvSpPr/>
            <p:nvPr/>
          </p:nvSpPr>
          <p:spPr>
            <a:xfrm>
              <a:off x="2288861" y="2636698"/>
              <a:ext cx="55269" cy="52342"/>
            </a:xfrm>
            <a:custGeom>
              <a:avLst/>
              <a:gdLst/>
              <a:ahLst/>
              <a:cxnLst/>
              <a:rect l="l" t="t" r="r" b="b"/>
              <a:pathLst>
                <a:path w="1794" h="1699" extrusionOk="0">
                  <a:moveTo>
                    <a:pt x="924" y="407"/>
                  </a:moveTo>
                  <a:cubicBezTo>
                    <a:pt x="1101" y="407"/>
                    <a:pt x="1268" y="524"/>
                    <a:pt x="1338" y="708"/>
                  </a:cubicBezTo>
                  <a:cubicBezTo>
                    <a:pt x="1383" y="815"/>
                    <a:pt x="1374" y="940"/>
                    <a:pt x="1329" y="1047"/>
                  </a:cubicBezTo>
                  <a:cubicBezTo>
                    <a:pt x="1285" y="1154"/>
                    <a:pt x="1205" y="1234"/>
                    <a:pt x="1098" y="1270"/>
                  </a:cubicBezTo>
                  <a:cubicBezTo>
                    <a:pt x="1049" y="1286"/>
                    <a:pt x="1001" y="1295"/>
                    <a:pt x="954" y="1295"/>
                  </a:cubicBezTo>
                  <a:cubicBezTo>
                    <a:pt x="896" y="1295"/>
                    <a:pt x="839" y="1282"/>
                    <a:pt x="785" y="1252"/>
                  </a:cubicBezTo>
                  <a:cubicBezTo>
                    <a:pt x="669" y="1207"/>
                    <a:pt x="589" y="1109"/>
                    <a:pt x="544" y="993"/>
                  </a:cubicBezTo>
                  <a:cubicBezTo>
                    <a:pt x="455" y="761"/>
                    <a:pt x="562" y="512"/>
                    <a:pt x="785" y="431"/>
                  </a:cubicBezTo>
                  <a:cubicBezTo>
                    <a:pt x="831" y="415"/>
                    <a:pt x="878" y="407"/>
                    <a:pt x="924" y="407"/>
                  </a:cubicBezTo>
                  <a:close/>
                  <a:moveTo>
                    <a:pt x="918" y="0"/>
                  </a:moveTo>
                  <a:cubicBezTo>
                    <a:pt x="826" y="0"/>
                    <a:pt x="733" y="16"/>
                    <a:pt x="643" y="48"/>
                  </a:cubicBezTo>
                  <a:cubicBezTo>
                    <a:pt x="214" y="208"/>
                    <a:pt x="0" y="699"/>
                    <a:pt x="161" y="1136"/>
                  </a:cubicBezTo>
                  <a:cubicBezTo>
                    <a:pt x="250" y="1359"/>
                    <a:pt x="402" y="1529"/>
                    <a:pt x="616" y="1627"/>
                  </a:cubicBezTo>
                  <a:cubicBezTo>
                    <a:pt x="723" y="1671"/>
                    <a:pt x="839" y="1698"/>
                    <a:pt x="955" y="1698"/>
                  </a:cubicBezTo>
                  <a:cubicBezTo>
                    <a:pt x="1053" y="1698"/>
                    <a:pt x="1142" y="1680"/>
                    <a:pt x="1240" y="1654"/>
                  </a:cubicBezTo>
                  <a:cubicBezTo>
                    <a:pt x="1445" y="1573"/>
                    <a:pt x="1606" y="1413"/>
                    <a:pt x="1704" y="1207"/>
                  </a:cubicBezTo>
                  <a:cubicBezTo>
                    <a:pt x="1793" y="1002"/>
                    <a:pt x="1793" y="779"/>
                    <a:pt x="1713" y="565"/>
                  </a:cubicBezTo>
                  <a:cubicBezTo>
                    <a:pt x="1586" y="213"/>
                    <a:pt x="126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94;p48">
              <a:extLst>
                <a:ext uri="{FF2B5EF4-FFF2-40B4-BE49-F238E27FC236}">
                  <a16:creationId xmlns:a16="http://schemas.microsoft.com/office/drawing/2014/main" id="{C575C98B-85ED-D988-F611-D70A191F50D0}"/>
                </a:ext>
              </a:extLst>
            </p:cNvPr>
            <p:cNvSpPr/>
            <p:nvPr/>
          </p:nvSpPr>
          <p:spPr>
            <a:xfrm>
              <a:off x="2266309" y="2701428"/>
              <a:ext cx="46489" cy="44486"/>
            </a:xfrm>
            <a:custGeom>
              <a:avLst/>
              <a:gdLst/>
              <a:ahLst/>
              <a:cxnLst/>
              <a:rect l="l" t="t" r="r" b="b"/>
              <a:pathLst>
                <a:path w="1509" h="1444" extrusionOk="0">
                  <a:moveTo>
                    <a:pt x="760" y="406"/>
                  </a:moveTo>
                  <a:cubicBezTo>
                    <a:pt x="892" y="406"/>
                    <a:pt x="1014" y="483"/>
                    <a:pt x="1062" y="614"/>
                  </a:cubicBezTo>
                  <a:cubicBezTo>
                    <a:pt x="1089" y="685"/>
                    <a:pt x="1089" y="775"/>
                    <a:pt x="1053" y="855"/>
                  </a:cubicBezTo>
                  <a:cubicBezTo>
                    <a:pt x="1009" y="935"/>
                    <a:pt x="946" y="989"/>
                    <a:pt x="866" y="1024"/>
                  </a:cubicBezTo>
                  <a:cubicBezTo>
                    <a:pt x="829" y="1037"/>
                    <a:pt x="790" y="1044"/>
                    <a:pt x="750" y="1044"/>
                  </a:cubicBezTo>
                  <a:cubicBezTo>
                    <a:pt x="705" y="1044"/>
                    <a:pt x="659" y="1035"/>
                    <a:pt x="616" y="1016"/>
                  </a:cubicBezTo>
                  <a:cubicBezTo>
                    <a:pt x="536" y="980"/>
                    <a:pt x="474" y="917"/>
                    <a:pt x="447" y="837"/>
                  </a:cubicBezTo>
                  <a:cubicBezTo>
                    <a:pt x="420" y="757"/>
                    <a:pt x="420" y="668"/>
                    <a:pt x="456" y="596"/>
                  </a:cubicBezTo>
                  <a:cubicBezTo>
                    <a:pt x="491" y="516"/>
                    <a:pt x="563" y="454"/>
                    <a:pt x="643" y="427"/>
                  </a:cubicBezTo>
                  <a:cubicBezTo>
                    <a:pt x="682" y="413"/>
                    <a:pt x="721" y="406"/>
                    <a:pt x="760" y="406"/>
                  </a:cubicBezTo>
                  <a:close/>
                  <a:moveTo>
                    <a:pt x="753" y="0"/>
                  </a:moveTo>
                  <a:cubicBezTo>
                    <a:pt x="669" y="0"/>
                    <a:pt x="584" y="14"/>
                    <a:pt x="500" y="43"/>
                  </a:cubicBezTo>
                  <a:cubicBezTo>
                    <a:pt x="322" y="115"/>
                    <a:pt x="170" y="248"/>
                    <a:pt x="90" y="418"/>
                  </a:cubicBezTo>
                  <a:cubicBezTo>
                    <a:pt x="10" y="596"/>
                    <a:pt x="1" y="793"/>
                    <a:pt x="72" y="980"/>
                  </a:cubicBezTo>
                  <a:cubicBezTo>
                    <a:pt x="135" y="1158"/>
                    <a:pt x="268" y="1301"/>
                    <a:pt x="447" y="1381"/>
                  </a:cubicBezTo>
                  <a:cubicBezTo>
                    <a:pt x="545" y="1426"/>
                    <a:pt x="643" y="1444"/>
                    <a:pt x="750" y="1444"/>
                  </a:cubicBezTo>
                  <a:cubicBezTo>
                    <a:pt x="830" y="1444"/>
                    <a:pt x="920" y="1435"/>
                    <a:pt x="1009" y="1399"/>
                  </a:cubicBezTo>
                  <a:cubicBezTo>
                    <a:pt x="1187" y="1337"/>
                    <a:pt x="1330" y="1203"/>
                    <a:pt x="1419" y="1024"/>
                  </a:cubicBezTo>
                  <a:cubicBezTo>
                    <a:pt x="1499" y="846"/>
                    <a:pt x="1508" y="650"/>
                    <a:pt x="1437" y="471"/>
                  </a:cubicBezTo>
                  <a:cubicBezTo>
                    <a:pt x="1332" y="178"/>
                    <a:pt x="1053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95;p48">
              <a:extLst>
                <a:ext uri="{FF2B5EF4-FFF2-40B4-BE49-F238E27FC236}">
                  <a16:creationId xmlns:a16="http://schemas.microsoft.com/office/drawing/2014/main" id="{0061E273-BDEB-BB1D-3F1F-5DAF548B29A9}"/>
                </a:ext>
              </a:extLst>
            </p:cNvPr>
            <p:cNvSpPr/>
            <p:nvPr/>
          </p:nvSpPr>
          <p:spPr>
            <a:xfrm>
              <a:off x="2225641" y="2638485"/>
              <a:ext cx="55546" cy="51633"/>
            </a:xfrm>
            <a:custGeom>
              <a:avLst/>
              <a:gdLst/>
              <a:ahLst/>
              <a:cxnLst/>
              <a:rect l="l" t="t" r="r" b="b"/>
              <a:pathLst>
                <a:path w="1803" h="1676" extrusionOk="0">
                  <a:moveTo>
                    <a:pt x="857" y="409"/>
                  </a:moveTo>
                  <a:cubicBezTo>
                    <a:pt x="1035" y="409"/>
                    <a:pt x="1205" y="516"/>
                    <a:pt x="1267" y="695"/>
                  </a:cubicBezTo>
                  <a:cubicBezTo>
                    <a:pt x="1347" y="918"/>
                    <a:pt x="1240" y="1167"/>
                    <a:pt x="1017" y="1248"/>
                  </a:cubicBezTo>
                  <a:cubicBezTo>
                    <a:pt x="969" y="1265"/>
                    <a:pt x="920" y="1273"/>
                    <a:pt x="872" y="1273"/>
                  </a:cubicBezTo>
                  <a:cubicBezTo>
                    <a:pt x="695" y="1273"/>
                    <a:pt x="527" y="1164"/>
                    <a:pt x="464" y="989"/>
                  </a:cubicBezTo>
                  <a:cubicBezTo>
                    <a:pt x="420" y="882"/>
                    <a:pt x="429" y="766"/>
                    <a:pt x="473" y="659"/>
                  </a:cubicBezTo>
                  <a:cubicBezTo>
                    <a:pt x="518" y="552"/>
                    <a:pt x="607" y="471"/>
                    <a:pt x="714" y="436"/>
                  </a:cubicBezTo>
                  <a:cubicBezTo>
                    <a:pt x="759" y="418"/>
                    <a:pt x="812" y="409"/>
                    <a:pt x="857" y="409"/>
                  </a:cubicBezTo>
                  <a:close/>
                  <a:moveTo>
                    <a:pt x="858" y="0"/>
                  </a:moveTo>
                  <a:cubicBezTo>
                    <a:pt x="762" y="0"/>
                    <a:pt x="666" y="17"/>
                    <a:pt x="571" y="52"/>
                  </a:cubicBezTo>
                  <a:cubicBezTo>
                    <a:pt x="366" y="132"/>
                    <a:pt x="197" y="284"/>
                    <a:pt x="107" y="489"/>
                  </a:cubicBezTo>
                  <a:cubicBezTo>
                    <a:pt x="9" y="695"/>
                    <a:pt x="0" y="918"/>
                    <a:pt x="81" y="1132"/>
                  </a:cubicBezTo>
                  <a:cubicBezTo>
                    <a:pt x="206" y="1471"/>
                    <a:pt x="527" y="1676"/>
                    <a:pt x="866" y="1676"/>
                  </a:cubicBezTo>
                  <a:cubicBezTo>
                    <a:pt x="964" y="1676"/>
                    <a:pt x="1062" y="1667"/>
                    <a:pt x="1151" y="1631"/>
                  </a:cubicBezTo>
                  <a:cubicBezTo>
                    <a:pt x="1588" y="1471"/>
                    <a:pt x="1802" y="989"/>
                    <a:pt x="1642" y="552"/>
                  </a:cubicBezTo>
                  <a:cubicBezTo>
                    <a:pt x="1517" y="211"/>
                    <a:pt x="1196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6;p48">
              <a:extLst>
                <a:ext uri="{FF2B5EF4-FFF2-40B4-BE49-F238E27FC236}">
                  <a16:creationId xmlns:a16="http://schemas.microsoft.com/office/drawing/2014/main" id="{D68571B0-1AB4-853C-EF07-229A12C22DB2}"/>
                </a:ext>
              </a:extLst>
            </p:cNvPr>
            <p:cNvSpPr/>
            <p:nvPr/>
          </p:nvSpPr>
          <p:spPr>
            <a:xfrm>
              <a:off x="2926759" y="2607029"/>
              <a:ext cx="144333" cy="134506"/>
            </a:xfrm>
            <a:custGeom>
              <a:avLst/>
              <a:gdLst/>
              <a:ahLst/>
              <a:cxnLst/>
              <a:rect l="l" t="t" r="r" b="b"/>
              <a:pathLst>
                <a:path w="4685" h="4366" extrusionOk="0">
                  <a:moveTo>
                    <a:pt x="2217" y="403"/>
                  </a:moveTo>
                  <a:cubicBezTo>
                    <a:pt x="2937" y="403"/>
                    <a:pt x="3618" y="854"/>
                    <a:pt x="3891" y="1573"/>
                  </a:cubicBezTo>
                  <a:cubicBezTo>
                    <a:pt x="4230" y="2492"/>
                    <a:pt x="3766" y="3509"/>
                    <a:pt x="2856" y="3848"/>
                  </a:cubicBezTo>
                  <a:cubicBezTo>
                    <a:pt x="2657" y="3923"/>
                    <a:pt x="2453" y="3960"/>
                    <a:pt x="2250" y="3960"/>
                  </a:cubicBezTo>
                  <a:cubicBezTo>
                    <a:pt x="1997" y="3960"/>
                    <a:pt x="1746" y="3903"/>
                    <a:pt x="1509" y="3794"/>
                  </a:cubicBezTo>
                  <a:cubicBezTo>
                    <a:pt x="1071" y="3598"/>
                    <a:pt x="750" y="3241"/>
                    <a:pt x="581" y="2795"/>
                  </a:cubicBezTo>
                  <a:cubicBezTo>
                    <a:pt x="420" y="2349"/>
                    <a:pt x="438" y="1867"/>
                    <a:pt x="634" y="1430"/>
                  </a:cubicBezTo>
                  <a:cubicBezTo>
                    <a:pt x="822" y="1002"/>
                    <a:pt x="1179" y="681"/>
                    <a:pt x="1616" y="511"/>
                  </a:cubicBezTo>
                  <a:cubicBezTo>
                    <a:pt x="1814" y="437"/>
                    <a:pt x="2017" y="403"/>
                    <a:pt x="2217" y="403"/>
                  </a:cubicBezTo>
                  <a:close/>
                  <a:moveTo>
                    <a:pt x="2225" y="0"/>
                  </a:moveTo>
                  <a:cubicBezTo>
                    <a:pt x="1975" y="0"/>
                    <a:pt x="1721" y="44"/>
                    <a:pt x="1473" y="136"/>
                  </a:cubicBezTo>
                  <a:cubicBezTo>
                    <a:pt x="938" y="333"/>
                    <a:pt x="501" y="734"/>
                    <a:pt x="260" y="1269"/>
                  </a:cubicBezTo>
                  <a:cubicBezTo>
                    <a:pt x="19" y="1796"/>
                    <a:pt x="1" y="2385"/>
                    <a:pt x="206" y="2938"/>
                  </a:cubicBezTo>
                  <a:cubicBezTo>
                    <a:pt x="402" y="3482"/>
                    <a:pt x="804" y="3919"/>
                    <a:pt x="1330" y="4160"/>
                  </a:cubicBezTo>
                  <a:cubicBezTo>
                    <a:pt x="1625" y="4294"/>
                    <a:pt x="1937" y="4365"/>
                    <a:pt x="2249" y="4365"/>
                  </a:cubicBezTo>
                  <a:cubicBezTo>
                    <a:pt x="2499" y="4365"/>
                    <a:pt x="2749" y="4320"/>
                    <a:pt x="2990" y="4231"/>
                  </a:cubicBezTo>
                  <a:cubicBezTo>
                    <a:pt x="4114" y="3812"/>
                    <a:pt x="4685" y="2563"/>
                    <a:pt x="4265" y="1430"/>
                  </a:cubicBezTo>
                  <a:cubicBezTo>
                    <a:pt x="3938" y="547"/>
                    <a:pt x="3108" y="0"/>
                    <a:pt x="2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7;p48">
              <a:extLst>
                <a:ext uri="{FF2B5EF4-FFF2-40B4-BE49-F238E27FC236}">
                  <a16:creationId xmlns:a16="http://schemas.microsoft.com/office/drawing/2014/main" id="{CEE12A90-7006-C452-23C8-79754AAF81A1}"/>
                </a:ext>
              </a:extLst>
            </p:cNvPr>
            <p:cNvSpPr/>
            <p:nvPr/>
          </p:nvSpPr>
          <p:spPr>
            <a:xfrm>
              <a:off x="2998235" y="2667938"/>
              <a:ext cx="41529" cy="39218"/>
            </a:xfrm>
            <a:custGeom>
              <a:avLst/>
              <a:gdLst/>
              <a:ahLst/>
              <a:cxnLst/>
              <a:rect l="l" t="t" r="r" b="b"/>
              <a:pathLst>
                <a:path w="1348" h="1273" extrusionOk="0">
                  <a:moveTo>
                    <a:pt x="686" y="407"/>
                  </a:moveTo>
                  <a:cubicBezTo>
                    <a:pt x="719" y="407"/>
                    <a:pt x="752" y="414"/>
                    <a:pt x="785" y="425"/>
                  </a:cubicBezTo>
                  <a:cubicBezTo>
                    <a:pt x="839" y="452"/>
                    <a:pt x="884" y="506"/>
                    <a:pt x="910" y="559"/>
                  </a:cubicBezTo>
                  <a:cubicBezTo>
                    <a:pt x="928" y="622"/>
                    <a:pt x="928" y="693"/>
                    <a:pt x="901" y="747"/>
                  </a:cubicBezTo>
                  <a:cubicBezTo>
                    <a:pt x="875" y="800"/>
                    <a:pt x="839" y="836"/>
                    <a:pt x="785" y="854"/>
                  </a:cubicBezTo>
                  <a:cubicBezTo>
                    <a:pt x="764" y="863"/>
                    <a:pt x="741" y="867"/>
                    <a:pt x="718" y="867"/>
                  </a:cubicBezTo>
                  <a:cubicBezTo>
                    <a:pt x="631" y="867"/>
                    <a:pt x="544" y="803"/>
                    <a:pt x="509" y="711"/>
                  </a:cubicBezTo>
                  <a:cubicBezTo>
                    <a:pt x="464" y="595"/>
                    <a:pt x="518" y="461"/>
                    <a:pt x="625" y="416"/>
                  </a:cubicBezTo>
                  <a:cubicBezTo>
                    <a:pt x="645" y="410"/>
                    <a:pt x="666" y="407"/>
                    <a:pt x="686" y="407"/>
                  </a:cubicBezTo>
                  <a:close/>
                  <a:moveTo>
                    <a:pt x="696" y="1"/>
                  </a:moveTo>
                  <a:cubicBezTo>
                    <a:pt x="624" y="1"/>
                    <a:pt x="552" y="14"/>
                    <a:pt x="482" y="42"/>
                  </a:cubicBezTo>
                  <a:cubicBezTo>
                    <a:pt x="161" y="158"/>
                    <a:pt x="0" y="524"/>
                    <a:pt x="125" y="854"/>
                  </a:cubicBezTo>
                  <a:cubicBezTo>
                    <a:pt x="223" y="1112"/>
                    <a:pt x="464" y="1273"/>
                    <a:pt x="714" y="1273"/>
                  </a:cubicBezTo>
                  <a:cubicBezTo>
                    <a:pt x="785" y="1273"/>
                    <a:pt x="857" y="1255"/>
                    <a:pt x="928" y="1237"/>
                  </a:cubicBezTo>
                  <a:cubicBezTo>
                    <a:pt x="1080" y="1175"/>
                    <a:pt x="1205" y="1068"/>
                    <a:pt x="1267" y="916"/>
                  </a:cubicBezTo>
                  <a:cubicBezTo>
                    <a:pt x="1339" y="755"/>
                    <a:pt x="1348" y="586"/>
                    <a:pt x="1285" y="425"/>
                  </a:cubicBezTo>
                  <a:cubicBezTo>
                    <a:pt x="1232" y="265"/>
                    <a:pt x="1116" y="140"/>
                    <a:pt x="964" y="69"/>
                  </a:cubicBezTo>
                  <a:cubicBezTo>
                    <a:pt x="879" y="23"/>
                    <a:pt x="788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8;p48">
              <a:extLst>
                <a:ext uri="{FF2B5EF4-FFF2-40B4-BE49-F238E27FC236}">
                  <a16:creationId xmlns:a16="http://schemas.microsoft.com/office/drawing/2014/main" id="{AA8964A2-D21B-77AA-186D-76AD633A8540}"/>
                </a:ext>
              </a:extLst>
            </p:cNvPr>
            <p:cNvSpPr/>
            <p:nvPr/>
          </p:nvSpPr>
          <p:spPr>
            <a:xfrm>
              <a:off x="2969367" y="2624221"/>
              <a:ext cx="44548" cy="41159"/>
            </a:xfrm>
            <a:custGeom>
              <a:avLst/>
              <a:gdLst/>
              <a:ahLst/>
              <a:cxnLst/>
              <a:rect l="l" t="t" r="r" b="b"/>
              <a:pathLst>
                <a:path w="1446" h="1336" extrusionOk="0">
                  <a:moveTo>
                    <a:pt x="759" y="399"/>
                  </a:moveTo>
                  <a:cubicBezTo>
                    <a:pt x="795" y="399"/>
                    <a:pt x="830" y="408"/>
                    <a:pt x="866" y="426"/>
                  </a:cubicBezTo>
                  <a:cubicBezTo>
                    <a:pt x="929" y="453"/>
                    <a:pt x="982" y="506"/>
                    <a:pt x="1009" y="578"/>
                  </a:cubicBezTo>
                  <a:cubicBezTo>
                    <a:pt x="1027" y="640"/>
                    <a:pt x="1027" y="711"/>
                    <a:pt x="1000" y="774"/>
                  </a:cubicBezTo>
                  <a:cubicBezTo>
                    <a:pt x="964" y="836"/>
                    <a:pt x="911" y="890"/>
                    <a:pt x="848" y="917"/>
                  </a:cubicBezTo>
                  <a:cubicBezTo>
                    <a:pt x="816" y="925"/>
                    <a:pt x="784" y="929"/>
                    <a:pt x="753" y="929"/>
                  </a:cubicBezTo>
                  <a:cubicBezTo>
                    <a:pt x="715" y="929"/>
                    <a:pt x="677" y="922"/>
                    <a:pt x="643" y="908"/>
                  </a:cubicBezTo>
                  <a:cubicBezTo>
                    <a:pt x="581" y="881"/>
                    <a:pt x="527" y="827"/>
                    <a:pt x="509" y="756"/>
                  </a:cubicBezTo>
                  <a:cubicBezTo>
                    <a:pt x="456" y="622"/>
                    <a:pt x="527" y="471"/>
                    <a:pt x="661" y="417"/>
                  </a:cubicBezTo>
                  <a:cubicBezTo>
                    <a:pt x="697" y="408"/>
                    <a:pt x="723" y="399"/>
                    <a:pt x="759" y="399"/>
                  </a:cubicBezTo>
                  <a:close/>
                  <a:moveTo>
                    <a:pt x="755" y="1"/>
                  </a:moveTo>
                  <a:cubicBezTo>
                    <a:pt x="677" y="1"/>
                    <a:pt x="599" y="14"/>
                    <a:pt x="527" y="42"/>
                  </a:cubicBezTo>
                  <a:cubicBezTo>
                    <a:pt x="179" y="167"/>
                    <a:pt x="1" y="551"/>
                    <a:pt x="126" y="899"/>
                  </a:cubicBezTo>
                  <a:cubicBezTo>
                    <a:pt x="188" y="1068"/>
                    <a:pt x="313" y="1202"/>
                    <a:pt x="474" y="1273"/>
                  </a:cubicBezTo>
                  <a:cubicBezTo>
                    <a:pt x="563" y="1318"/>
                    <a:pt x="661" y="1336"/>
                    <a:pt x="750" y="1336"/>
                  </a:cubicBezTo>
                  <a:cubicBezTo>
                    <a:pt x="830" y="1336"/>
                    <a:pt x="911" y="1318"/>
                    <a:pt x="991" y="1291"/>
                  </a:cubicBezTo>
                  <a:cubicBezTo>
                    <a:pt x="1152" y="1229"/>
                    <a:pt x="1285" y="1104"/>
                    <a:pt x="1366" y="943"/>
                  </a:cubicBezTo>
                  <a:cubicBezTo>
                    <a:pt x="1437" y="783"/>
                    <a:pt x="1446" y="604"/>
                    <a:pt x="1383" y="435"/>
                  </a:cubicBezTo>
                  <a:cubicBezTo>
                    <a:pt x="1321" y="265"/>
                    <a:pt x="1196" y="132"/>
                    <a:pt x="1036" y="60"/>
                  </a:cubicBezTo>
                  <a:cubicBezTo>
                    <a:pt x="947" y="21"/>
                    <a:pt x="851" y="1"/>
                    <a:pt x="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9;p48">
              <a:extLst>
                <a:ext uri="{FF2B5EF4-FFF2-40B4-BE49-F238E27FC236}">
                  <a16:creationId xmlns:a16="http://schemas.microsoft.com/office/drawing/2014/main" id="{CF4485B3-D8DB-87BF-221D-79785E0850AE}"/>
                </a:ext>
              </a:extLst>
            </p:cNvPr>
            <p:cNvSpPr/>
            <p:nvPr/>
          </p:nvSpPr>
          <p:spPr>
            <a:xfrm>
              <a:off x="2952053" y="2674439"/>
              <a:ext cx="41529" cy="39588"/>
            </a:xfrm>
            <a:custGeom>
              <a:avLst/>
              <a:gdLst/>
              <a:ahLst/>
              <a:cxnLst/>
              <a:rect l="l" t="t" r="r" b="b"/>
              <a:pathLst>
                <a:path w="1348" h="1285" extrusionOk="0">
                  <a:moveTo>
                    <a:pt x="679" y="402"/>
                  </a:moveTo>
                  <a:cubicBezTo>
                    <a:pt x="714" y="402"/>
                    <a:pt x="750" y="411"/>
                    <a:pt x="786" y="429"/>
                  </a:cubicBezTo>
                  <a:cubicBezTo>
                    <a:pt x="839" y="455"/>
                    <a:pt x="884" y="500"/>
                    <a:pt x="911" y="553"/>
                  </a:cubicBezTo>
                  <a:cubicBezTo>
                    <a:pt x="928" y="616"/>
                    <a:pt x="928" y="678"/>
                    <a:pt x="902" y="732"/>
                  </a:cubicBezTo>
                  <a:cubicBezTo>
                    <a:pt x="875" y="794"/>
                    <a:pt x="821" y="839"/>
                    <a:pt x="759" y="866"/>
                  </a:cubicBezTo>
                  <a:cubicBezTo>
                    <a:pt x="727" y="874"/>
                    <a:pt x="697" y="878"/>
                    <a:pt x="667" y="878"/>
                  </a:cubicBezTo>
                  <a:cubicBezTo>
                    <a:pt x="631" y="878"/>
                    <a:pt x="597" y="871"/>
                    <a:pt x="563" y="857"/>
                  </a:cubicBezTo>
                  <a:cubicBezTo>
                    <a:pt x="509" y="830"/>
                    <a:pt x="465" y="785"/>
                    <a:pt x="438" y="732"/>
                  </a:cubicBezTo>
                  <a:cubicBezTo>
                    <a:pt x="420" y="669"/>
                    <a:pt x="420" y="607"/>
                    <a:pt x="447" y="553"/>
                  </a:cubicBezTo>
                  <a:cubicBezTo>
                    <a:pt x="474" y="491"/>
                    <a:pt x="527" y="446"/>
                    <a:pt x="589" y="420"/>
                  </a:cubicBezTo>
                  <a:cubicBezTo>
                    <a:pt x="616" y="411"/>
                    <a:pt x="652" y="402"/>
                    <a:pt x="679" y="402"/>
                  </a:cubicBezTo>
                  <a:close/>
                  <a:moveTo>
                    <a:pt x="688" y="0"/>
                  </a:moveTo>
                  <a:cubicBezTo>
                    <a:pt x="608" y="0"/>
                    <a:pt x="526" y="16"/>
                    <a:pt x="447" y="45"/>
                  </a:cubicBezTo>
                  <a:cubicBezTo>
                    <a:pt x="286" y="98"/>
                    <a:pt x="152" y="223"/>
                    <a:pt x="81" y="384"/>
                  </a:cubicBezTo>
                  <a:cubicBezTo>
                    <a:pt x="10" y="536"/>
                    <a:pt x="1" y="714"/>
                    <a:pt x="63" y="866"/>
                  </a:cubicBezTo>
                  <a:cubicBezTo>
                    <a:pt x="117" y="1035"/>
                    <a:pt x="242" y="1160"/>
                    <a:pt x="402" y="1231"/>
                  </a:cubicBezTo>
                  <a:cubicBezTo>
                    <a:pt x="482" y="1267"/>
                    <a:pt x="572" y="1285"/>
                    <a:pt x="661" y="1285"/>
                  </a:cubicBezTo>
                  <a:cubicBezTo>
                    <a:pt x="741" y="1285"/>
                    <a:pt x="821" y="1267"/>
                    <a:pt x="893" y="1240"/>
                  </a:cubicBezTo>
                  <a:cubicBezTo>
                    <a:pt x="1062" y="1178"/>
                    <a:pt x="1196" y="1062"/>
                    <a:pt x="1267" y="901"/>
                  </a:cubicBezTo>
                  <a:cubicBezTo>
                    <a:pt x="1339" y="750"/>
                    <a:pt x="1348" y="571"/>
                    <a:pt x="1285" y="420"/>
                  </a:cubicBezTo>
                  <a:cubicBezTo>
                    <a:pt x="1232" y="259"/>
                    <a:pt x="1107" y="134"/>
                    <a:pt x="955" y="63"/>
                  </a:cubicBezTo>
                  <a:cubicBezTo>
                    <a:pt x="870" y="20"/>
                    <a:pt x="780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300;p48">
              <a:extLst>
                <a:ext uri="{FF2B5EF4-FFF2-40B4-BE49-F238E27FC236}">
                  <a16:creationId xmlns:a16="http://schemas.microsoft.com/office/drawing/2014/main" id="{B14600C0-072A-FF67-FDEB-604F0A4F0F9E}"/>
                </a:ext>
              </a:extLst>
            </p:cNvPr>
            <p:cNvSpPr/>
            <p:nvPr/>
          </p:nvSpPr>
          <p:spPr>
            <a:xfrm>
              <a:off x="2786609" y="2721115"/>
              <a:ext cx="153391" cy="136385"/>
            </a:xfrm>
            <a:custGeom>
              <a:avLst/>
              <a:gdLst/>
              <a:ahLst/>
              <a:cxnLst/>
              <a:rect l="l" t="t" r="r" b="b"/>
              <a:pathLst>
                <a:path w="4979" h="4427" extrusionOk="0">
                  <a:moveTo>
                    <a:pt x="2476" y="402"/>
                  </a:moveTo>
                  <a:cubicBezTo>
                    <a:pt x="3209" y="402"/>
                    <a:pt x="3903" y="856"/>
                    <a:pt x="4175" y="1590"/>
                  </a:cubicBezTo>
                  <a:cubicBezTo>
                    <a:pt x="4523" y="2527"/>
                    <a:pt x="4050" y="3570"/>
                    <a:pt x="3123" y="3918"/>
                  </a:cubicBezTo>
                  <a:cubicBezTo>
                    <a:pt x="2921" y="3992"/>
                    <a:pt x="2714" y="4027"/>
                    <a:pt x="2510" y="4027"/>
                  </a:cubicBezTo>
                  <a:cubicBezTo>
                    <a:pt x="1775" y="4027"/>
                    <a:pt x="1076" y="3572"/>
                    <a:pt x="803" y="2839"/>
                  </a:cubicBezTo>
                  <a:cubicBezTo>
                    <a:pt x="455" y="1902"/>
                    <a:pt x="928" y="858"/>
                    <a:pt x="1865" y="510"/>
                  </a:cubicBezTo>
                  <a:cubicBezTo>
                    <a:pt x="2066" y="437"/>
                    <a:pt x="2272" y="402"/>
                    <a:pt x="2476" y="402"/>
                  </a:cubicBezTo>
                  <a:close/>
                  <a:moveTo>
                    <a:pt x="2476" y="0"/>
                  </a:moveTo>
                  <a:cubicBezTo>
                    <a:pt x="2225" y="0"/>
                    <a:pt x="1970" y="44"/>
                    <a:pt x="1722" y="136"/>
                  </a:cubicBezTo>
                  <a:cubicBezTo>
                    <a:pt x="580" y="555"/>
                    <a:pt x="0" y="1831"/>
                    <a:pt x="428" y="2981"/>
                  </a:cubicBezTo>
                  <a:cubicBezTo>
                    <a:pt x="759" y="3874"/>
                    <a:pt x="1606" y="4427"/>
                    <a:pt x="2507" y="4427"/>
                  </a:cubicBezTo>
                  <a:cubicBezTo>
                    <a:pt x="2757" y="4427"/>
                    <a:pt x="3016" y="4391"/>
                    <a:pt x="3265" y="4293"/>
                  </a:cubicBezTo>
                  <a:cubicBezTo>
                    <a:pt x="4398" y="3874"/>
                    <a:pt x="4978" y="2598"/>
                    <a:pt x="4559" y="1447"/>
                  </a:cubicBezTo>
                  <a:cubicBezTo>
                    <a:pt x="4224" y="555"/>
                    <a:pt x="3373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301;p48">
              <a:extLst>
                <a:ext uri="{FF2B5EF4-FFF2-40B4-BE49-F238E27FC236}">
                  <a16:creationId xmlns:a16="http://schemas.microsoft.com/office/drawing/2014/main" id="{A58A66CF-4A73-1758-CBA8-DD5E5A390881}"/>
                </a:ext>
              </a:extLst>
            </p:cNvPr>
            <p:cNvSpPr/>
            <p:nvPr/>
          </p:nvSpPr>
          <p:spPr>
            <a:xfrm>
              <a:off x="2839385" y="2737566"/>
              <a:ext cx="51695" cy="48768"/>
            </a:xfrm>
            <a:custGeom>
              <a:avLst/>
              <a:gdLst/>
              <a:ahLst/>
              <a:cxnLst/>
              <a:rect l="l" t="t" r="r" b="b"/>
              <a:pathLst>
                <a:path w="1678" h="1583" extrusionOk="0">
                  <a:moveTo>
                    <a:pt x="865" y="405"/>
                  </a:moveTo>
                  <a:cubicBezTo>
                    <a:pt x="919" y="405"/>
                    <a:pt x="972" y="414"/>
                    <a:pt x="1026" y="440"/>
                  </a:cubicBezTo>
                  <a:cubicBezTo>
                    <a:pt x="1124" y="485"/>
                    <a:pt x="1195" y="565"/>
                    <a:pt x="1231" y="663"/>
                  </a:cubicBezTo>
                  <a:cubicBezTo>
                    <a:pt x="1267" y="761"/>
                    <a:pt x="1258" y="868"/>
                    <a:pt x="1222" y="958"/>
                  </a:cubicBezTo>
                  <a:cubicBezTo>
                    <a:pt x="1178" y="1056"/>
                    <a:pt x="1106" y="1118"/>
                    <a:pt x="1017" y="1154"/>
                  </a:cubicBezTo>
                  <a:cubicBezTo>
                    <a:pt x="978" y="1170"/>
                    <a:pt x="935" y="1177"/>
                    <a:pt x="892" y="1177"/>
                  </a:cubicBezTo>
                  <a:cubicBezTo>
                    <a:pt x="837" y="1177"/>
                    <a:pt x="782" y="1165"/>
                    <a:pt x="732" y="1145"/>
                  </a:cubicBezTo>
                  <a:cubicBezTo>
                    <a:pt x="642" y="1100"/>
                    <a:pt x="571" y="1020"/>
                    <a:pt x="535" y="922"/>
                  </a:cubicBezTo>
                  <a:cubicBezTo>
                    <a:pt x="464" y="717"/>
                    <a:pt x="553" y="494"/>
                    <a:pt x="749" y="422"/>
                  </a:cubicBezTo>
                  <a:cubicBezTo>
                    <a:pt x="785" y="414"/>
                    <a:pt x="830" y="405"/>
                    <a:pt x="865" y="405"/>
                  </a:cubicBezTo>
                  <a:close/>
                  <a:moveTo>
                    <a:pt x="875" y="0"/>
                  </a:moveTo>
                  <a:cubicBezTo>
                    <a:pt x="785" y="0"/>
                    <a:pt x="694" y="16"/>
                    <a:pt x="607" y="48"/>
                  </a:cubicBezTo>
                  <a:cubicBezTo>
                    <a:pt x="205" y="190"/>
                    <a:pt x="0" y="645"/>
                    <a:pt x="152" y="1065"/>
                  </a:cubicBezTo>
                  <a:cubicBezTo>
                    <a:pt x="232" y="1261"/>
                    <a:pt x="375" y="1413"/>
                    <a:pt x="562" y="1511"/>
                  </a:cubicBezTo>
                  <a:cubicBezTo>
                    <a:pt x="669" y="1555"/>
                    <a:pt x="776" y="1582"/>
                    <a:pt x="892" y="1582"/>
                  </a:cubicBezTo>
                  <a:cubicBezTo>
                    <a:pt x="981" y="1582"/>
                    <a:pt x="1071" y="1564"/>
                    <a:pt x="1160" y="1538"/>
                  </a:cubicBezTo>
                  <a:cubicBezTo>
                    <a:pt x="1356" y="1466"/>
                    <a:pt x="1508" y="1315"/>
                    <a:pt x="1588" y="1127"/>
                  </a:cubicBezTo>
                  <a:cubicBezTo>
                    <a:pt x="1677" y="931"/>
                    <a:pt x="1677" y="717"/>
                    <a:pt x="1606" y="521"/>
                  </a:cubicBezTo>
                  <a:cubicBezTo>
                    <a:pt x="1534" y="324"/>
                    <a:pt x="1392" y="164"/>
                    <a:pt x="1204" y="75"/>
                  </a:cubicBezTo>
                  <a:cubicBezTo>
                    <a:pt x="1100" y="25"/>
                    <a:pt x="988" y="0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302;p48">
              <a:extLst>
                <a:ext uri="{FF2B5EF4-FFF2-40B4-BE49-F238E27FC236}">
                  <a16:creationId xmlns:a16="http://schemas.microsoft.com/office/drawing/2014/main" id="{4A67C982-FD16-958C-F6D1-8DB71520A430}"/>
                </a:ext>
              </a:extLst>
            </p:cNvPr>
            <p:cNvSpPr/>
            <p:nvPr/>
          </p:nvSpPr>
          <p:spPr>
            <a:xfrm>
              <a:off x="2815200" y="2773366"/>
              <a:ext cx="34381" cy="33026"/>
            </a:xfrm>
            <a:custGeom>
              <a:avLst/>
              <a:gdLst/>
              <a:ahLst/>
              <a:cxnLst/>
              <a:rect l="l" t="t" r="r" b="b"/>
              <a:pathLst>
                <a:path w="1116" h="1072" extrusionOk="0">
                  <a:moveTo>
                    <a:pt x="553" y="405"/>
                  </a:moveTo>
                  <a:cubicBezTo>
                    <a:pt x="574" y="405"/>
                    <a:pt x="595" y="410"/>
                    <a:pt x="616" y="420"/>
                  </a:cubicBezTo>
                  <a:cubicBezTo>
                    <a:pt x="642" y="429"/>
                    <a:pt x="669" y="456"/>
                    <a:pt x="678" y="492"/>
                  </a:cubicBezTo>
                  <a:cubicBezTo>
                    <a:pt x="696" y="518"/>
                    <a:pt x="696" y="554"/>
                    <a:pt x="678" y="590"/>
                  </a:cubicBezTo>
                  <a:cubicBezTo>
                    <a:pt x="660" y="625"/>
                    <a:pt x="633" y="643"/>
                    <a:pt x="607" y="661"/>
                  </a:cubicBezTo>
                  <a:cubicBezTo>
                    <a:pt x="592" y="665"/>
                    <a:pt x="577" y="667"/>
                    <a:pt x="562" y="667"/>
                  </a:cubicBezTo>
                  <a:cubicBezTo>
                    <a:pt x="541" y="667"/>
                    <a:pt x="521" y="663"/>
                    <a:pt x="500" y="652"/>
                  </a:cubicBezTo>
                  <a:cubicBezTo>
                    <a:pt x="473" y="643"/>
                    <a:pt x="446" y="616"/>
                    <a:pt x="428" y="581"/>
                  </a:cubicBezTo>
                  <a:cubicBezTo>
                    <a:pt x="419" y="545"/>
                    <a:pt x="419" y="509"/>
                    <a:pt x="437" y="483"/>
                  </a:cubicBezTo>
                  <a:cubicBezTo>
                    <a:pt x="455" y="447"/>
                    <a:pt x="482" y="429"/>
                    <a:pt x="509" y="411"/>
                  </a:cubicBezTo>
                  <a:cubicBezTo>
                    <a:pt x="523" y="408"/>
                    <a:pt x="538" y="405"/>
                    <a:pt x="553" y="405"/>
                  </a:cubicBezTo>
                  <a:close/>
                  <a:moveTo>
                    <a:pt x="563" y="1"/>
                  </a:moveTo>
                  <a:cubicBezTo>
                    <a:pt x="499" y="1"/>
                    <a:pt x="436" y="12"/>
                    <a:pt x="375" y="37"/>
                  </a:cubicBezTo>
                  <a:cubicBezTo>
                    <a:pt x="241" y="81"/>
                    <a:pt x="134" y="179"/>
                    <a:pt x="71" y="313"/>
                  </a:cubicBezTo>
                  <a:cubicBezTo>
                    <a:pt x="9" y="438"/>
                    <a:pt x="0" y="590"/>
                    <a:pt x="54" y="723"/>
                  </a:cubicBezTo>
                  <a:cubicBezTo>
                    <a:pt x="107" y="857"/>
                    <a:pt x="205" y="964"/>
                    <a:pt x="330" y="1027"/>
                  </a:cubicBezTo>
                  <a:cubicBezTo>
                    <a:pt x="401" y="1054"/>
                    <a:pt x="482" y="1071"/>
                    <a:pt x="553" y="1071"/>
                  </a:cubicBezTo>
                  <a:cubicBezTo>
                    <a:pt x="616" y="1071"/>
                    <a:pt x="678" y="1062"/>
                    <a:pt x="740" y="1036"/>
                  </a:cubicBezTo>
                  <a:cubicBezTo>
                    <a:pt x="874" y="991"/>
                    <a:pt x="981" y="884"/>
                    <a:pt x="1044" y="759"/>
                  </a:cubicBezTo>
                  <a:cubicBezTo>
                    <a:pt x="1106" y="625"/>
                    <a:pt x="1115" y="483"/>
                    <a:pt x="1062" y="349"/>
                  </a:cubicBezTo>
                  <a:cubicBezTo>
                    <a:pt x="1008" y="215"/>
                    <a:pt x="910" y="108"/>
                    <a:pt x="785" y="45"/>
                  </a:cubicBezTo>
                  <a:cubicBezTo>
                    <a:pt x="713" y="16"/>
                    <a:pt x="638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303;p48">
              <a:extLst>
                <a:ext uri="{FF2B5EF4-FFF2-40B4-BE49-F238E27FC236}">
                  <a16:creationId xmlns:a16="http://schemas.microsoft.com/office/drawing/2014/main" id="{9ADD41D9-4FD1-D23E-399C-BAE93FE2A67C}"/>
                </a:ext>
              </a:extLst>
            </p:cNvPr>
            <p:cNvSpPr/>
            <p:nvPr/>
          </p:nvSpPr>
          <p:spPr>
            <a:xfrm>
              <a:off x="2348230" y="2756083"/>
              <a:ext cx="139373" cy="124247"/>
            </a:xfrm>
            <a:custGeom>
              <a:avLst/>
              <a:gdLst/>
              <a:ahLst/>
              <a:cxnLst/>
              <a:rect l="l" t="t" r="r" b="b"/>
              <a:pathLst>
                <a:path w="4524" h="4033" extrusionOk="0">
                  <a:moveTo>
                    <a:pt x="2253" y="407"/>
                  </a:moveTo>
                  <a:cubicBezTo>
                    <a:pt x="2903" y="407"/>
                    <a:pt x="3519" y="816"/>
                    <a:pt x="3756" y="1463"/>
                  </a:cubicBezTo>
                  <a:cubicBezTo>
                    <a:pt x="4068" y="2293"/>
                    <a:pt x="3649" y="3220"/>
                    <a:pt x="2819" y="3533"/>
                  </a:cubicBezTo>
                  <a:cubicBezTo>
                    <a:pt x="2641" y="3599"/>
                    <a:pt x="2457" y="3630"/>
                    <a:pt x="2275" y="3630"/>
                  </a:cubicBezTo>
                  <a:cubicBezTo>
                    <a:pt x="1624" y="3630"/>
                    <a:pt x="1005" y="3225"/>
                    <a:pt x="767" y="2569"/>
                  </a:cubicBezTo>
                  <a:cubicBezTo>
                    <a:pt x="455" y="1739"/>
                    <a:pt x="874" y="812"/>
                    <a:pt x="1704" y="508"/>
                  </a:cubicBezTo>
                  <a:cubicBezTo>
                    <a:pt x="1885" y="440"/>
                    <a:pt x="2070" y="407"/>
                    <a:pt x="2253" y="407"/>
                  </a:cubicBezTo>
                  <a:close/>
                  <a:moveTo>
                    <a:pt x="2251" y="1"/>
                  </a:moveTo>
                  <a:cubicBezTo>
                    <a:pt x="2022" y="1"/>
                    <a:pt x="1788" y="41"/>
                    <a:pt x="1561" y="125"/>
                  </a:cubicBezTo>
                  <a:cubicBezTo>
                    <a:pt x="527" y="508"/>
                    <a:pt x="0" y="1668"/>
                    <a:pt x="384" y="2712"/>
                  </a:cubicBezTo>
                  <a:cubicBezTo>
                    <a:pt x="687" y="3524"/>
                    <a:pt x="1463" y="4032"/>
                    <a:pt x="2275" y="4032"/>
                  </a:cubicBezTo>
                  <a:cubicBezTo>
                    <a:pt x="2507" y="4032"/>
                    <a:pt x="2739" y="3996"/>
                    <a:pt x="2962" y="3907"/>
                  </a:cubicBezTo>
                  <a:cubicBezTo>
                    <a:pt x="3997" y="3524"/>
                    <a:pt x="4523" y="2364"/>
                    <a:pt x="4140" y="1320"/>
                  </a:cubicBezTo>
                  <a:cubicBezTo>
                    <a:pt x="3840" y="506"/>
                    <a:pt x="3068" y="1"/>
                    <a:pt x="2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304;p48">
              <a:extLst>
                <a:ext uri="{FF2B5EF4-FFF2-40B4-BE49-F238E27FC236}">
                  <a16:creationId xmlns:a16="http://schemas.microsoft.com/office/drawing/2014/main" id="{A6E91529-55BF-5F21-55B2-9A8E6075056E}"/>
                </a:ext>
              </a:extLst>
            </p:cNvPr>
            <p:cNvSpPr/>
            <p:nvPr/>
          </p:nvSpPr>
          <p:spPr>
            <a:xfrm>
              <a:off x="2397955" y="2771025"/>
              <a:ext cx="45657" cy="45256"/>
            </a:xfrm>
            <a:custGeom>
              <a:avLst/>
              <a:gdLst/>
              <a:ahLst/>
              <a:cxnLst/>
              <a:rect l="l" t="t" r="r" b="b"/>
              <a:pathLst>
                <a:path w="1482" h="1469" extrusionOk="0">
                  <a:moveTo>
                    <a:pt x="732" y="407"/>
                  </a:moveTo>
                  <a:cubicBezTo>
                    <a:pt x="777" y="407"/>
                    <a:pt x="822" y="416"/>
                    <a:pt x="857" y="434"/>
                  </a:cubicBezTo>
                  <a:cubicBezTo>
                    <a:pt x="938" y="469"/>
                    <a:pt x="1000" y="541"/>
                    <a:pt x="1036" y="621"/>
                  </a:cubicBezTo>
                  <a:cubicBezTo>
                    <a:pt x="1062" y="710"/>
                    <a:pt x="1062" y="799"/>
                    <a:pt x="1027" y="880"/>
                  </a:cubicBezTo>
                  <a:cubicBezTo>
                    <a:pt x="991" y="951"/>
                    <a:pt x="938" y="1014"/>
                    <a:pt x="857" y="1040"/>
                  </a:cubicBezTo>
                  <a:cubicBezTo>
                    <a:pt x="820" y="1053"/>
                    <a:pt x="783" y="1059"/>
                    <a:pt x="746" y="1059"/>
                  </a:cubicBezTo>
                  <a:cubicBezTo>
                    <a:pt x="704" y="1059"/>
                    <a:pt x="664" y="1051"/>
                    <a:pt x="625" y="1031"/>
                  </a:cubicBezTo>
                  <a:cubicBezTo>
                    <a:pt x="545" y="996"/>
                    <a:pt x="483" y="924"/>
                    <a:pt x="447" y="844"/>
                  </a:cubicBezTo>
                  <a:cubicBezTo>
                    <a:pt x="420" y="755"/>
                    <a:pt x="420" y="666"/>
                    <a:pt x="456" y="585"/>
                  </a:cubicBezTo>
                  <a:cubicBezTo>
                    <a:pt x="492" y="505"/>
                    <a:pt x="554" y="452"/>
                    <a:pt x="625" y="425"/>
                  </a:cubicBezTo>
                  <a:cubicBezTo>
                    <a:pt x="661" y="407"/>
                    <a:pt x="697" y="407"/>
                    <a:pt x="732" y="407"/>
                  </a:cubicBezTo>
                  <a:close/>
                  <a:moveTo>
                    <a:pt x="723" y="0"/>
                  </a:moveTo>
                  <a:cubicBezTo>
                    <a:pt x="642" y="0"/>
                    <a:pt x="561" y="14"/>
                    <a:pt x="483" y="41"/>
                  </a:cubicBezTo>
                  <a:cubicBezTo>
                    <a:pt x="304" y="113"/>
                    <a:pt x="161" y="246"/>
                    <a:pt x="81" y="425"/>
                  </a:cubicBezTo>
                  <a:cubicBezTo>
                    <a:pt x="10" y="603"/>
                    <a:pt x="1" y="799"/>
                    <a:pt x="72" y="978"/>
                  </a:cubicBezTo>
                  <a:cubicBezTo>
                    <a:pt x="135" y="1165"/>
                    <a:pt x="277" y="1317"/>
                    <a:pt x="456" y="1397"/>
                  </a:cubicBezTo>
                  <a:cubicBezTo>
                    <a:pt x="545" y="1442"/>
                    <a:pt x="652" y="1469"/>
                    <a:pt x="750" y="1469"/>
                  </a:cubicBezTo>
                  <a:cubicBezTo>
                    <a:pt x="839" y="1469"/>
                    <a:pt x="920" y="1451"/>
                    <a:pt x="1000" y="1424"/>
                  </a:cubicBezTo>
                  <a:cubicBezTo>
                    <a:pt x="1178" y="1353"/>
                    <a:pt x="1321" y="1219"/>
                    <a:pt x="1401" y="1040"/>
                  </a:cubicBezTo>
                  <a:cubicBezTo>
                    <a:pt x="1473" y="862"/>
                    <a:pt x="1482" y="666"/>
                    <a:pt x="1410" y="487"/>
                  </a:cubicBezTo>
                  <a:cubicBezTo>
                    <a:pt x="1348" y="300"/>
                    <a:pt x="1205" y="148"/>
                    <a:pt x="1027" y="68"/>
                  </a:cubicBezTo>
                  <a:cubicBezTo>
                    <a:pt x="931" y="23"/>
                    <a:pt x="828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305;p48">
              <a:extLst>
                <a:ext uri="{FF2B5EF4-FFF2-40B4-BE49-F238E27FC236}">
                  <a16:creationId xmlns:a16="http://schemas.microsoft.com/office/drawing/2014/main" id="{F0991281-E590-10FB-7216-B6F6BB5E01BC}"/>
                </a:ext>
              </a:extLst>
            </p:cNvPr>
            <p:cNvSpPr/>
            <p:nvPr/>
          </p:nvSpPr>
          <p:spPr>
            <a:xfrm>
              <a:off x="2372415" y="2803189"/>
              <a:ext cx="33549" cy="30962"/>
            </a:xfrm>
            <a:custGeom>
              <a:avLst/>
              <a:gdLst/>
              <a:ahLst/>
              <a:cxnLst/>
              <a:rect l="l" t="t" r="r" b="b"/>
              <a:pathLst>
                <a:path w="1089" h="1005" extrusionOk="0">
                  <a:moveTo>
                    <a:pt x="576" y="405"/>
                  </a:moveTo>
                  <a:cubicBezTo>
                    <a:pt x="592" y="405"/>
                    <a:pt x="605" y="410"/>
                    <a:pt x="616" y="416"/>
                  </a:cubicBezTo>
                  <a:cubicBezTo>
                    <a:pt x="625" y="425"/>
                    <a:pt x="651" y="433"/>
                    <a:pt x="669" y="469"/>
                  </a:cubicBezTo>
                  <a:cubicBezTo>
                    <a:pt x="678" y="505"/>
                    <a:pt x="669" y="532"/>
                    <a:pt x="660" y="541"/>
                  </a:cubicBezTo>
                  <a:cubicBezTo>
                    <a:pt x="660" y="558"/>
                    <a:pt x="643" y="585"/>
                    <a:pt x="607" y="594"/>
                  </a:cubicBezTo>
                  <a:cubicBezTo>
                    <a:pt x="593" y="599"/>
                    <a:pt x="580" y="601"/>
                    <a:pt x="567" y="601"/>
                  </a:cubicBezTo>
                  <a:cubicBezTo>
                    <a:pt x="553" y="601"/>
                    <a:pt x="540" y="599"/>
                    <a:pt x="527" y="594"/>
                  </a:cubicBezTo>
                  <a:cubicBezTo>
                    <a:pt x="518" y="585"/>
                    <a:pt x="491" y="567"/>
                    <a:pt x="482" y="541"/>
                  </a:cubicBezTo>
                  <a:cubicBezTo>
                    <a:pt x="464" y="487"/>
                    <a:pt x="491" y="433"/>
                    <a:pt x="535" y="416"/>
                  </a:cubicBezTo>
                  <a:cubicBezTo>
                    <a:pt x="551" y="408"/>
                    <a:pt x="564" y="405"/>
                    <a:pt x="576" y="405"/>
                  </a:cubicBezTo>
                  <a:close/>
                  <a:moveTo>
                    <a:pt x="577" y="1"/>
                  </a:moveTo>
                  <a:cubicBezTo>
                    <a:pt x="518" y="1"/>
                    <a:pt x="459" y="12"/>
                    <a:pt x="402" y="32"/>
                  </a:cubicBezTo>
                  <a:cubicBezTo>
                    <a:pt x="134" y="130"/>
                    <a:pt x="0" y="416"/>
                    <a:pt x="98" y="674"/>
                  </a:cubicBezTo>
                  <a:cubicBezTo>
                    <a:pt x="143" y="808"/>
                    <a:pt x="241" y="906"/>
                    <a:pt x="366" y="960"/>
                  </a:cubicBezTo>
                  <a:cubicBezTo>
                    <a:pt x="428" y="995"/>
                    <a:pt x="500" y="1004"/>
                    <a:pt x="571" y="1004"/>
                  </a:cubicBezTo>
                  <a:cubicBezTo>
                    <a:pt x="634" y="1004"/>
                    <a:pt x="687" y="995"/>
                    <a:pt x="750" y="978"/>
                  </a:cubicBezTo>
                  <a:cubicBezTo>
                    <a:pt x="874" y="924"/>
                    <a:pt x="973" y="835"/>
                    <a:pt x="1035" y="710"/>
                  </a:cubicBezTo>
                  <a:cubicBezTo>
                    <a:pt x="1089" y="594"/>
                    <a:pt x="1089" y="451"/>
                    <a:pt x="1044" y="326"/>
                  </a:cubicBezTo>
                  <a:cubicBezTo>
                    <a:pt x="999" y="202"/>
                    <a:pt x="910" y="103"/>
                    <a:pt x="785" y="50"/>
                  </a:cubicBezTo>
                  <a:cubicBezTo>
                    <a:pt x="718" y="16"/>
                    <a:pt x="647" y="1"/>
                    <a:pt x="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6;p48">
              <a:extLst>
                <a:ext uri="{FF2B5EF4-FFF2-40B4-BE49-F238E27FC236}">
                  <a16:creationId xmlns:a16="http://schemas.microsoft.com/office/drawing/2014/main" id="{B1BEEFA1-3A75-E8B8-B766-CF9445D30E10}"/>
                </a:ext>
              </a:extLst>
            </p:cNvPr>
            <p:cNvSpPr/>
            <p:nvPr/>
          </p:nvSpPr>
          <p:spPr>
            <a:xfrm>
              <a:off x="2787410" y="2579609"/>
              <a:ext cx="91005" cy="93470"/>
            </a:xfrm>
            <a:custGeom>
              <a:avLst/>
              <a:gdLst/>
              <a:ahLst/>
              <a:cxnLst/>
              <a:rect l="l" t="t" r="r" b="b"/>
              <a:pathLst>
                <a:path w="2954" h="3034" extrusionOk="0">
                  <a:moveTo>
                    <a:pt x="1473" y="402"/>
                  </a:moveTo>
                  <a:cubicBezTo>
                    <a:pt x="2213" y="402"/>
                    <a:pt x="2543" y="982"/>
                    <a:pt x="2543" y="1517"/>
                  </a:cubicBezTo>
                  <a:cubicBezTo>
                    <a:pt x="2543" y="1812"/>
                    <a:pt x="2454" y="2088"/>
                    <a:pt x="2276" y="2293"/>
                  </a:cubicBezTo>
                  <a:cubicBezTo>
                    <a:pt x="2089" y="2516"/>
                    <a:pt x="1812" y="2632"/>
                    <a:pt x="1473" y="2632"/>
                  </a:cubicBezTo>
                  <a:cubicBezTo>
                    <a:pt x="741" y="2632"/>
                    <a:pt x="402" y="2052"/>
                    <a:pt x="402" y="1517"/>
                  </a:cubicBezTo>
                  <a:cubicBezTo>
                    <a:pt x="402" y="1223"/>
                    <a:pt x="501" y="946"/>
                    <a:pt x="679" y="741"/>
                  </a:cubicBezTo>
                  <a:cubicBezTo>
                    <a:pt x="866" y="518"/>
                    <a:pt x="1143" y="402"/>
                    <a:pt x="1473" y="402"/>
                  </a:cubicBezTo>
                  <a:close/>
                  <a:moveTo>
                    <a:pt x="1473" y="1"/>
                  </a:moveTo>
                  <a:cubicBezTo>
                    <a:pt x="1018" y="1"/>
                    <a:pt x="643" y="170"/>
                    <a:pt x="367" y="482"/>
                  </a:cubicBezTo>
                  <a:cubicBezTo>
                    <a:pt x="135" y="759"/>
                    <a:pt x="1" y="1125"/>
                    <a:pt x="1" y="1517"/>
                  </a:cubicBezTo>
                  <a:cubicBezTo>
                    <a:pt x="1" y="2275"/>
                    <a:pt x="509" y="3034"/>
                    <a:pt x="1473" y="3034"/>
                  </a:cubicBezTo>
                  <a:cubicBezTo>
                    <a:pt x="1928" y="3034"/>
                    <a:pt x="2312" y="2864"/>
                    <a:pt x="2579" y="2552"/>
                  </a:cubicBezTo>
                  <a:cubicBezTo>
                    <a:pt x="2820" y="2275"/>
                    <a:pt x="2954" y="1910"/>
                    <a:pt x="2954" y="1517"/>
                  </a:cubicBezTo>
                  <a:cubicBezTo>
                    <a:pt x="2954" y="768"/>
                    <a:pt x="2445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" name="Picture 58" descr="Chart, waterfall chart&#10;&#10;Description automatically generated">
            <a:extLst>
              <a:ext uri="{FF2B5EF4-FFF2-40B4-BE49-F238E27FC236}">
                <a16:creationId xmlns:a16="http://schemas.microsoft.com/office/drawing/2014/main" id="{FBA0EBA7-695B-4248-0A7D-EFFE0A86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723" y="766026"/>
            <a:ext cx="3337744" cy="3614213"/>
          </a:xfrm>
          <a:prstGeom prst="rect">
            <a:avLst/>
          </a:prstGeom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90EE965-0BBF-1A8D-B4A8-F7F04AC5AE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722371"/>
              </p:ext>
            </p:extLst>
          </p:nvPr>
        </p:nvGraphicFramePr>
        <p:xfrm>
          <a:off x="4947782" y="1105286"/>
          <a:ext cx="3731888" cy="2223135"/>
        </p:xfrm>
        <a:graphic>
          <a:graphicData uri="http://schemas.openxmlformats.org/drawingml/2006/table">
            <a:tbl>
              <a:tblPr firstRow="1" bandRow="1">
                <a:tableStyleId>{E976CC15-25E7-41AE-8BBA-24CAF2B6385B}</a:tableStyleId>
              </a:tblPr>
              <a:tblGrid>
                <a:gridCol w="1657350">
                  <a:extLst>
                    <a:ext uri="{9D8B030D-6E8A-4147-A177-3AD203B41FA5}">
                      <a16:colId xmlns:a16="http://schemas.microsoft.com/office/drawing/2014/main" val="2024947281"/>
                    </a:ext>
                  </a:extLst>
                </a:gridCol>
                <a:gridCol w="2074538">
                  <a:extLst>
                    <a:ext uri="{9D8B030D-6E8A-4147-A177-3AD203B41FA5}">
                      <a16:colId xmlns:a16="http://schemas.microsoft.com/office/drawing/2014/main" val="112746395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Pizza Name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Price Range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838492"/>
                  </a:ext>
                </a:extLst>
              </a:tr>
              <a:tr h="29727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" sz="1400" b="0" i="0" u="none" strike="noStrike" noProof="0">
                          <a:latin typeface="Arial"/>
                        </a:rPr>
                        <a:t>Cheese Pizza</a:t>
                      </a:r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" sz="1400" b="0" i="0" u="none" strike="noStrike" noProof="0">
                          <a:solidFill>
                            <a:srgbClr val="FF0000"/>
                          </a:solidFill>
                          <a:latin typeface="Arial"/>
                        </a:rPr>
                        <a:t>(9.62, 9.87)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905688"/>
                  </a:ext>
                </a:extLst>
              </a:tr>
              <a:tr h="29727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" sz="1400" b="0" i="0" u="none" strike="noStrike" noProof="0">
                          <a:latin typeface="Arial"/>
                        </a:rPr>
                        <a:t>White Pizza</a:t>
                      </a:r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" sz="1400" b="0" i="0" u="none" strike="noStrike" noProof="0">
                          <a:solidFill>
                            <a:srgbClr val="FF0000"/>
                          </a:solidFill>
                          <a:latin typeface="Arial"/>
                        </a:rPr>
                        <a:t>(12.58, 12.81)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2988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" sz="1400" b="0" i="0" u="none" strike="noStrike" noProof="0">
                          <a:latin typeface="Arial"/>
                        </a:rPr>
                        <a:t>Margherita Pizza</a:t>
                      </a:r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" sz="1400" b="0" i="0" u="none" strike="noStrike" noProof="0">
                          <a:solidFill>
                            <a:srgbClr val="FF0000"/>
                          </a:solidFill>
                          <a:latin typeface="Arial"/>
                        </a:rPr>
                        <a:t>(12.27, 12.48)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485379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pPr marL="0"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noProof="0">
                          <a:latin typeface="Arial"/>
                          <a:sym typeface="Arial"/>
                        </a:rPr>
                        <a:t>Pizza</a:t>
                      </a:r>
                    </a:p>
                    <a:p>
                      <a:pPr marL="0"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ym typeface="Arial"/>
                        </a:rPr>
                        <a:t>(Specific name not provided) 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lang="en" sz="1400" b="0" i="0" u="none" strike="noStrike" noProof="0">
                        <a:solidFill>
                          <a:srgbClr val="FF0000"/>
                        </a:solidFill>
                        <a:latin typeface="Arial"/>
                        <a:sym typeface="Arial"/>
                      </a:endParaRPr>
                    </a:p>
                    <a:p>
                      <a:pPr marR="0"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400" b="0" i="0" u="none" strike="noStrike" noProof="0">
                          <a:solidFill>
                            <a:srgbClr val="FF0000"/>
                          </a:solidFill>
                          <a:latin typeface="Arial"/>
                          <a:sym typeface="Arial"/>
                        </a:rPr>
                        <a:t>(8.66, 8.90)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846629"/>
                  </a:ext>
                </a:extLst>
              </a:tr>
              <a:tr h="29727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" sz="1400" b="0" i="0" u="none" strike="noStrike" noProof="0">
                          <a:latin typeface="Arial"/>
                        </a:rPr>
                        <a:t>Hawaiian Pizza</a:t>
                      </a:r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" sz="1400" b="0" i="0" u="none" strike="noStrike" noProof="0">
                          <a:solidFill>
                            <a:srgbClr val="FF0000"/>
                          </a:solidFill>
                          <a:latin typeface="Arial"/>
                        </a:rPr>
                        <a:t>(13.22, 13.51)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6495206"/>
                  </a:ext>
                </a:extLst>
              </a:tr>
            </a:tbl>
          </a:graphicData>
        </a:graphic>
      </p:graphicFrame>
      <p:pic>
        <p:nvPicPr>
          <p:cNvPr id="3" name="Picture 58" descr="A picture containing pizza, food, dish, table&#10;&#10;Description automatically generated">
            <a:extLst>
              <a:ext uri="{FF2B5EF4-FFF2-40B4-BE49-F238E27FC236}">
                <a16:creationId xmlns:a16="http://schemas.microsoft.com/office/drawing/2014/main" id="{8F15CDCD-791C-1507-F5F2-824BBA85AF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489" y="4357367"/>
            <a:ext cx="1084505" cy="723941"/>
          </a:xfrm>
          <a:prstGeom prst="rect">
            <a:avLst/>
          </a:prstGeom>
        </p:spPr>
      </p:pic>
      <p:pic>
        <p:nvPicPr>
          <p:cNvPr id="59" name="Picture 59" descr="A picture containing food, dish, pan, pizza&#10;&#10;Description automatically generated">
            <a:extLst>
              <a:ext uri="{FF2B5EF4-FFF2-40B4-BE49-F238E27FC236}">
                <a16:creationId xmlns:a16="http://schemas.microsoft.com/office/drawing/2014/main" id="{7AFE66ED-AF48-E09B-48E9-5443895CA5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6425" y="4381500"/>
            <a:ext cx="657225" cy="657225"/>
          </a:xfrm>
          <a:prstGeom prst="rect">
            <a:avLst/>
          </a:prstGeom>
        </p:spPr>
      </p:pic>
      <p:pic>
        <p:nvPicPr>
          <p:cNvPr id="60" name="Picture 60" descr="A picture containing food, dish, pizza, sliced&#10;&#10;Description automatically generated">
            <a:extLst>
              <a:ext uri="{FF2B5EF4-FFF2-40B4-BE49-F238E27FC236}">
                <a16:creationId xmlns:a16="http://schemas.microsoft.com/office/drawing/2014/main" id="{242A76F1-C223-FEC3-E976-7A3B52CD30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9945" y="4343400"/>
            <a:ext cx="538924" cy="800101"/>
          </a:xfrm>
          <a:prstGeom prst="rect">
            <a:avLst/>
          </a:prstGeom>
        </p:spPr>
      </p:pic>
      <p:pic>
        <p:nvPicPr>
          <p:cNvPr id="61" name="Picture 61" descr="A picture containing food, pizza, indoor, slice&#10;&#10;Description automatically generated">
            <a:extLst>
              <a:ext uri="{FF2B5EF4-FFF2-40B4-BE49-F238E27FC236}">
                <a16:creationId xmlns:a16="http://schemas.microsoft.com/office/drawing/2014/main" id="{0E365D0C-DE30-7794-CF12-FA8A3AFF2D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1071" y="4052888"/>
            <a:ext cx="632308" cy="97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16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34"/>
          <p:cNvSpPr txBox="1">
            <a:spLocks noGrp="1"/>
          </p:cNvSpPr>
          <p:nvPr>
            <p:ph type="title"/>
          </p:nvPr>
        </p:nvSpPr>
        <p:spPr>
          <a:xfrm>
            <a:off x="1229938" y="674807"/>
            <a:ext cx="6682337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Prediction Interval (PI)  </a:t>
            </a:r>
          </a:p>
        </p:txBody>
      </p:sp>
      <p:sp>
        <p:nvSpPr>
          <p:cNvPr id="1031" name="Google Shape;1031;p34"/>
          <p:cNvSpPr txBox="1">
            <a:spLocks noGrp="1"/>
          </p:cNvSpPr>
          <p:nvPr>
            <p:ph type="subTitle" idx="1"/>
          </p:nvPr>
        </p:nvSpPr>
        <p:spPr>
          <a:xfrm>
            <a:off x="1231725" y="1233707"/>
            <a:ext cx="6682336" cy="31201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indent="-285750" algn="l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CN" sz="1400" b="1" i="0">
                <a:solidFill>
                  <a:srgbClr val="000000"/>
                </a:solidFill>
                <a:effectLst/>
                <a:ea typeface="PingFang SC"/>
              </a:rPr>
              <a:t>Definition</a:t>
            </a:r>
            <a:r>
              <a:rPr lang="en" altLang="zh-CN" sz="1400" b="0" i="0">
                <a:solidFill>
                  <a:srgbClr val="000000"/>
                </a:solidFill>
                <a:effectLst/>
                <a:ea typeface="PingFang SC"/>
              </a:rPr>
              <a:t>:</a:t>
            </a:r>
            <a:r>
              <a:rPr lang="en" altLang="zh-CN" sz="1400">
                <a:solidFill>
                  <a:srgbClr val="000000"/>
                </a:solidFill>
                <a:ea typeface="PingFang SC"/>
              </a:rPr>
              <a:t> A </a:t>
            </a:r>
            <a:r>
              <a:rPr lang="en" sz="1400" b="1">
                <a:solidFill>
                  <a:schemeClr val="bg2"/>
                </a:solidFill>
                <a:ea typeface="PingFang SC"/>
              </a:rPr>
              <a:t>prediction</a:t>
            </a:r>
            <a:r>
              <a:rPr lang="en" sz="1400">
                <a:solidFill>
                  <a:schemeClr val="bg2"/>
                </a:solidFill>
                <a:ea typeface="PingFang SC"/>
              </a:rPr>
              <a:t> </a:t>
            </a:r>
            <a:r>
              <a:rPr lang="en" sz="1400" b="1">
                <a:solidFill>
                  <a:schemeClr val="bg2"/>
                </a:solidFill>
                <a:ea typeface="PingFang SC"/>
              </a:rPr>
              <a:t>interval (PI)</a:t>
            </a:r>
            <a:r>
              <a:rPr lang="en" sz="1400">
                <a:ea typeface="PingFang SC"/>
              </a:rPr>
              <a:t> is an estimate of an interval in which a future observation will fall, with a certain probability, given what have already been observed. </a:t>
            </a:r>
          </a:p>
          <a:p>
            <a:pPr marL="285750" indent="-285750" algn="l">
              <a:lnSpc>
                <a:spcPct val="150000"/>
              </a:lnSpc>
              <a:buSzPct val="50000"/>
              <a:buFont typeface="Wingdings" pitchFamily="2" charset="2"/>
              <a:buChar char="l"/>
            </a:pPr>
            <a:endParaRPr lang="en" sz="1400">
              <a:ea typeface="PingFang SC"/>
            </a:endParaRPr>
          </a:p>
          <a:p>
            <a:pPr marL="285750" indent="-285750" algn="l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CN" sz="1400" b="1" i="0">
                <a:solidFill>
                  <a:srgbClr val="000000"/>
                </a:solidFill>
                <a:effectLst/>
                <a:ea typeface="PingFang SC"/>
              </a:rPr>
              <a:t>Utilize</a:t>
            </a:r>
            <a:r>
              <a:rPr lang="en" altLang="zh-CN" sz="1400" b="0" i="0">
                <a:solidFill>
                  <a:srgbClr val="000000"/>
                </a:solidFill>
                <a:effectLst/>
                <a:ea typeface="PingFang SC"/>
              </a:rPr>
              <a:t>:</a:t>
            </a:r>
            <a:r>
              <a:rPr lang="en" altLang="zh-CN" sz="1400">
                <a:solidFill>
                  <a:srgbClr val="000000"/>
                </a:solidFill>
                <a:ea typeface="PingFang SC"/>
              </a:rPr>
              <a:t> In our analysis, we </a:t>
            </a:r>
            <a:r>
              <a:rPr lang="en" sz="1400">
                <a:ea typeface="PingFang SC"/>
              </a:rPr>
              <a:t>predict the </a:t>
            </a:r>
            <a:r>
              <a:rPr lang="en" sz="1400" b="1">
                <a:solidFill>
                  <a:schemeClr val="bg2"/>
                </a:solidFill>
                <a:ea typeface="PingFang SC"/>
              </a:rPr>
              <a:t>prediction interval for GDP</a:t>
            </a:r>
            <a:r>
              <a:rPr lang="en" sz="1400">
                <a:ea typeface="PingFang SC"/>
              </a:rPr>
              <a:t> in a </a:t>
            </a:r>
            <a:r>
              <a:rPr lang="en" sz="1400" b="1">
                <a:solidFill>
                  <a:schemeClr val="bg2"/>
                </a:solidFill>
                <a:ea typeface="PingFang SC"/>
              </a:rPr>
              <a:t>profit maximize situation</a:t>
            </a:r>
            <a:r>
              <a:rPr lang="en" sz="1400">
                <a:ea typeface="PingFang S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2565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p37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Profit maximize situation</a:t>
            </a:r>
          </a:p>
        </p:txBody>
      </p:sp>
      <p:sp>
        <p:nvSpPr>
          <p:cNvPr id="1538" name="Google Shape;1538;p37"/>
          <p:cNvSpPr txBox="1">
            <a:spLocks noGrp="1"/>
          </p:cNvSpPr>
          <p:nvPr>
            <p:ph type="subTitle" idx="1"/>
          </p:nvPr>
        </p:nvSpPr>
        <p:spPr>
          <a:xfrm>
            <a:off x="3247531" y="1766416"/>
            <a:ext cx="2876008" cy="265628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CN">
                <a:solidFill>
                  <a:schemeClr val="bg2"/>
                </a:solidFill>
                <a:latin typeface="Montserrat" pitchFamily="2" charset="0"/>
                <a:ea typeface="PingFang SC" panose="020B0400000000000000" pitchFamily="34" charset="-122"/>
              </a:rPr>
              <a:t>L</a:t>
            </a:r>
            <a:r>
              <a:rPr lang="en" altLang="zh-CN" sz="1600">
                <a:solidFill>
                  <a:schemeClr val="bg2"/>
                </a:solidFill>
                <a:latin typeface="Montserrat" pitchFamily="2" charset="0"/>
                <a:ea typeface="PingFang SC" panose="020B0400000000000000" pitchFamily="34" charset="-122"/>
              </a:rPr>
              <a:t>imiting</a:t>
            </a:r>
            <a:r>
              <a:rPr lang="en" altLang="zh-CN" sz="1600">
                <a:solidFill>
                  <a:schemeClr val="tx1"/>
                </a:solidFill>
                <a:latin typeface="Montserrat" pitchFamily="2" charset="0"/>
                <a:ea typeface="PingFang SC" panose="020B0400000000000000" pitchFamily="34" charset="-122"/>
              </a:rPr>
              <a:t> the provided </a:t>
            </a:r>
            <a:r>
              <a:rPr lang="en" altLang="zh-CN" sz="1600">
                <a:solidFill>
                  <a:schemeClr val="bg2"/>
                </a:solidFill>
                <a:latin typeface="Montserrat" pitchFamily="2" charset="0"/>
                <a:ea typeface="PingFang SC" panose="020B0400000000000000" pitchFamily="34" charset="-122"/>
              </a:rPr>
              <a:t>flavor</a:t>
            </a:r>
            <a:r>
              <a:rPr lang="en" altLang="zh-CN" sz="1600">
                <a:solidFill>
                  <a:schemeClr val="tx1"/>
                </a:solidFill>
                <a:latin typeface="Montserrat" pitchFamily="2" charset="0"/>
                <a:ea typeface="PingFang SC" panose="020B0400000000000000" pitchFamily="34" charset="-122"/>
              </a:rPr>
              <a:t> of pizza</a:t>
            </a:r>
            <a:endParaRPr lang="en" altLang="zh-CN">
              <a:solidFill>
                <a:schemeClr val="tx1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0" indent="0">
              <a:lnSpc>
                <a:spcPct val="150000"/>
              </a:lnSpc>
              <a:buSzPct val="50000"/>
            </a:pPr>
            <a:endParaRPr lang="en" altLang="zh-CN">
              <a:solidFill>
                <a:schemeClr val="tx1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0" indent="0">
              <a:lnSpc>
                <a:spcPct val="150000"/>
              </a:lnSpc>
              <a:buSzPct val="50000"/>
            </a:pPr>
            <a:endParaRPr lang="en" altLang="zh-CN">
              <a:solidFill>
                <a:schemeClr val="tx1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0" indent="0">
              <a:lnSpc>
                <a:spcPct val="150000"/>
              </a:lnSpc>
              <a:buSzPct val="50000"/>
            </a:pPr>
            <a:endParaRPr lang="en" altLang="zh-CN">
              <a:solidFill>
                <a:schemeClr val="tx1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0" indent="0">
              <a:lnSpc>
                <a:spcPct val="150000"/>
              </a:lnSpc>
              <a:buSzPct val="50000"/>
            </a:pPr>
            <a:endParaRPr lang="en" altLang="zh-CN" sz="1600">
              <a:solidFill>
                <a:schemeClr val="tx1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-US" altLang="zh-CN" sz="1600">
                <a:solidFill>
                  <a:schemeClr val="bg2"/>
                </a:solidFill>
                <a:latin typeface="Montserrat" pitchFamily="2" charset="0"/>
                <a:ea typeface="PingFang SC" panose="020B0400000000000000" pitchFamily="34" charset="-122"/>
              </a:rPr>
              <a:t>CI lower limit </a:t>
            </a:r>
            <a:r>
              <a:rPr lang="en-US" altLang="zh-CN" sz="1600">
                <a:solidFill>
                  <a:schemeClr val="tx1"/>
                </a:solidFill>
                <a:latin typeface="Montserrat" pitchFamily="2" charset="0"/>
                <a:ea typeface="PingFang SC" panose="020B0400000000000000" pitchFamily="34" charset="-122"/>
              </a:rPr>
              <a:t>for the </a:t>
            </a:r>
            <a:r>
              <a:rPr lang="en-US" altLang="zh-CN" sz="1600">
                <a:solidFill>
                  <a:schemeClr val="bg2"/>
                </a:solidFill>
                <a:latin typeface="Montserrat" pitchFamily="2" charset="0"/>
                <a:ea typeface="PingFang SC" panose="020B0400000000000000" pitchFamily="34" charset="-122"/>
              </a:rPr>
              <a:t>number of flavors choices</a:t>
            </a:r>
            <a:endParaRPr lang="en" altLang="zh-CN" sz="1600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</p:txBody>
      </p:sp>
      <p:sp>
        <p:nvSpPr>
          <p:cNvPr id="1540" name="Google Shape;1540;p37"/>
          <p:cNvSpPr txBox="1">
            <a:spLocks noGrp="1"/>
          </p:cNvSpPr>
          <p:nvPr>
            <p:ph type="subTitle" idx="3"/>
          </p:nvPr>
        </p:nvSpPr>
        <p:spPr>
          <a:xfrm>
            <a:off x="6063977" y="1642252"/>
            <a:ext cx="2510529" cy="24687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CN" sz="1600">
                <a:solidFill>
                  <a:schemeClr val="bg2"/>
                </a:solidFill>
                <a:latin typeface="Montserrat" pitchFamily="2" charset="0"/>
                <a:ea typeface="PingFang SC" panose="020B0400000000000000" pitchFamily="34" charset="-122"/>
              </a:rPr>
              <a:t>Increases</a:t>
            </a:r>
            <a:r>
              <a:rPr lang="en" altLang="zh-CN" sz="1600">
                <a:solidFill>
                  <a:schemeClr val="tx1"/>
                </a:solidFill>
                <a:latin typeface="Montserrat" pitchFamily="2" charset="0"/>
                <a:ea typeface="PingFang SC" panose="020B0400000000000000" pitchFamily="34" charset="-122"/>
              </a:rPr>
              <a:t> the pizza </a:t>
            </a:r>
            <a:r>
              <a:rPr lang="en" altLang="zh-CN" sz="1600">
                <a:solidFill>
                  <a:schemeClr val="bg2"/>
                </a:solidFill>
                <a:latin typeface="Montserrat" pitchFamily="2" charset="0"/>
                <a:ea typeface="PingFang SC" panose="020B0400000000000000" pitchFamily="34" charset="-122"/>
              </a:rPr>
              <a:t>price</a:t>
            </a:r>
          </a:p>
          <a:p>
            <a:pPr marL="0" indent="0">
              <a:lnSpc>
                <a:spcPct val="150000"/>
              </a:lnSpc>
              <a:buSzPct val="50000"/>
            </a:pPr>
            <a:endParaRPr lang="en" altLang="zh-CN" sz="1600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endParaRPr lang="en" altLang="zh-CN" sz="1600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endParaRPr lang="en" altLang="zh-CN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0" indent="0">
              <a:lnSpc>
                <a:spcPct val="150000"/>
              </a:lnSpc>
              <a:buSzPct val="50000"/>
            </a:pPr>
            <a:endParaRPr lang="en" altLang="zh-CN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HK" sz="1600">
                <a:solidFill>
                  <a:schemeClr val="bg2"/>
                </a:solidFill>
                <a:ea typeface="PingFang SC"/>
              </a:rPr>
              <a:t>CI upper limit</a:t>
            </a:r>
            <a:r>
              <a:rPr lang="en" altLang="zh-HK" sz="1600">
                <a:ea typeface="PingFang SC"/>
              </a:rPr>
              <a:t> for </a:t>
            </a:r>
            <a:r>
              <a:rPr lang="en" altLang="zh-HK" sz="1600">
                <a:solidFill>
                  <a:schemeClr val="bg2"/>
                </a:solidFill>
                <a:ea typeface="PingFang SC"/>
              </a:rPr>
              <a:t>average price</a:t>
            </a:r>
            <a:endParaRPr lang="en" altLang="zh-CN" sz="1600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</p:txBody>
      </p:sp>
      <p:sp>
        <p:nvSpPr>
          <p:cNvPr id="1541" name="Google Shape;1541;p37"/>
          <p:cNvSpPr txBox="1">
            <a:spLocks noGrp="1"/>
          </p:cNvSpPr>
          <p:nvPr>
            <p:ph type="subTitle" idx="4"/>
          </p:nvPr>
        </p:nvSpPr>
        <p:spPr>
          <a:xfrm>
            <a:off x="496266" y="1893022"/>
            <a:ext cx="2790167" cy="24687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CN">
                <a:solidFill>
                  <a:schemeClr val="tx1"/>
                </a:solidFill>
                <a:latin typeface="Montserrat" pitchFamily="2" charset="0"/>
                <a:ea typeface="PingFang SC" panose="020B0400000000000000" pitchFamily="34" charset="-122"/>
              </a:rPr>
              <a:t>O</a:t>
            </a:r>
            <a:r>
              <a:rPr lang="en" altLang="zh-CN" sz="1600">
                <a:solidFill>
                  <a:schemeClr val="tx1"/>
                </a:solidFill>
                <a:latin typeface="Montserrat" pitchFamily="2" charset="0"/>
                <a:ea typeface="PingFang SC" panose="020B0400000000000000" pitchFamily="34" charset="-122"/>
              </a:rPr>
              <a:t>perating res. In the provinces with </a:t>
            </a:r>
            <a:r>
              <a:rPr lang="en" altLang="zh-CN" sz="1600">
                <a:solidFill>
                  <a:schemeClr val="bg2"/>
                </a:solidFill>
                <a:latin typeface="Montserrat" pitchFamily="2" charset="0"/>
                <a:ea typeface="PingFang SC" panose="020B0400000000000000" pitchFamily="34" charset="-122"/>
              </a:rPr>
              <a:t>enormous popularity</a:t>
            </a: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endParaRPr lang="en" altLang="zh-CN" sz="1600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endParaRPr lang="en" altLang="zh-CN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endParaRPr lang="en" altLang="zh-CN" sz="1600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endParaRPr lang="en" altLang="zh-CN" sz="1600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HK" sz="1600">
                <a:solidFill>
                  <a:schemeClr val="bg2"/>
                </a:solidFill>
                <a:ea typeface="PingFang SC"/>
              </a:rPr>
              <a:t>CI upper limit</a:t>
            </a:r>
            <a:r>
              <a:rPr lang="en" altLang="zh-HK" sz="1600">
                <a:ea typeface="PingFang SC"/>
              </a:rPr>
              <a:t> for the </a:t>
            </a:r>
            <a:r>
              <a:rPr lang="en" altLang="zh-HK" sz="1600">
                <a:solidFill>
                  <a:schemeClr val="bg2"/>
                </a:solidFill>
                <a:ea typeface="PingFang SC"/>
              </a:rPr>
              <a:t>number of restaurants</a:t>
            </a:r>
            <a:r>
              <a:rPr lang="en" altLang="zh-HK" sz="1600">
                <a:ea typeface="PingFang SC"/>
              </a:rPr>
              <a:t> in provinces</a:t>
            </a:r>
            <a:endParaRPr lang="en" altLang="zh-CN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SzPct val="50000"/>
              <a:buFont typeface="Wingdings" pitchFamily="2" charset="2"/>
              <a:buChar char="l"/>
            </a:pPr>
            <a:endParaRPr lang="en" altLang="zh-CN" sz="1600">
              <a:solidFill>
                <a:schemeClr val="bg2"/>
              </a:solidFill>
              <a:latin typeface="Montserrat" pitchFamily="2" charset="0"/>
              <a:ea typeface="PingFang SC" panose="020B0400000000000000" pitchFamily="34" charset="-122"/>
            </a:endParaRPr>
          </a:p>
        </p:txBody>
      </p:sp>
      <p:grpSp>
        <p:nvGrpSpPr>
          <p:cNvPr id="1547" name="Google Shape;1547;p37"/>
          <p:cNvGrpSpPr/>
          <p:nvPr/>
        </p:nvGrpSpPr>
        <p:grpSpPr>
          <a:xfrm>
            <a:off x="5439874" y="2516689"/>
            <a:ext cx="860065" cy="860065"/>
            <a:chOff x="5617963" y="1424788"/>
            <a:chExt cx="1561200" cy="1561200"/>
          </a:xfrm>
        </p:grpSpPr>
        <p:sp>
          <p:nvSpPr>
            <p:cNvPr id="1548" name="Google Shape;1548;p37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7"/>
          <p:cNvSpPr/>
          <p:nvPr/>
        </p:nvSpPr>
        <p:spPr>
          <a:xfrm>
            <a:off x="5494144" y="2570688"/>
            <a:ext cx="751800" cy="751800"/>
          </a:xfrm>
          <a:prstGeom prst="pie">
            <a:avLst>
              <a:gd name="adj1" fmla="val 16221168"/>
              <a:gd name="adj2" fmla="val 8999551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37"/>
          <p:cNvSpPr/>
          <p:nvPr/>
        </p:nvSpPr>
        <p:spPr>
          <a:xfrm>
            <a:off x="5497598" y="2731724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37"/>
          <p:cNvSpPr/>
          <p:nvPr/>
        </p:nvSpPr>
        <p:spPr>
          <a:xfrm>
            <a:off x="5497598" y="2731724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37"/>
          <p:cNvSpPr/>
          <p:nvPr/>
        </p:nvSpPr>
        <p:spPr>
          <a:xfrm rot="444275" flipH="1">
            <a:off x="6059589" y="3110671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rgbClr val="68345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4" name="Google Shape;1554;p37"/>
          <p:cNvGrpSpPr/>
          <p:nvPr/>
        </p:nvGrpSpPr>
        <p:grpSpPr>
          <a:xfrm rot="2130553" flipH="1">
            <a:off x="5878637" y="2599885"/>
            <a:ext cx="134864" cy="107424"/>
            <a:chOff x="-602987" y="2563895"/>
            <a:chExt cx="640505" cy="510186"/>
          </a:xfrm>
        </p:grpSpPr>
        <p:sp>
          <p:nvSpPr>
            <p:cNvPr id="1555" name="Google Shape;1555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" name="Google Shape;1558;p37"/>
          <p:cNvGrpSpPr/>
          <p:nvPr/>
        </p:nvGrpSpPr>
        <p:grpSpPr>
          <a:xfrm rot="2363708" flipH="1">
            <a:off x="6021124" y="2918420"/>
            <a:ext cx="195638" cy="150886"/>
            <a:chOff x="3206237" y="4273754"/>
            <a:chExt cx="855128" cy="659520"/>
          </a:xfrm>
        </p:grpSpPr>
        <p:sp>
          <p:nvSpPr>
            <p:cNvPr id="1559" name="Google Shape;1559;p3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rgbClr val="481F10"/>
            </a:solidFill>
            <a:ln w="9525" cap="flat" cmpd="sng">
              <a:solidFill>
                <a:srgbClr val="481F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rgbClr val="F4C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3" name="Google Shape;1563;p37"/>
          <p:cNvSpPr/>
          <p:nvPr/>
        </p:nvSpPr>
        <p:spPr>
          <a:xfrm rot="444051" flipH="1">
            <a:off x="5947839" y="2652988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37"/>
          <p:cNvSpPr/>
          <p:nvPr/>
        </p:nvSpPr>
        <p:spPr>
          <a:xfrm rot="444275" flipH="1">
            <a:off x="5885827" y="2773130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rgbClr val="68345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5" name="Google Shape;1565;p37"/>
          <p:cNvGrpSpPr/>
          <p:nvPr/>
        </p:nvGrpSpPr>
        <p:grpSpPr>
          <a:xfrm rot="3144052" flipH="1">
            <a:off x="6084765" y="2815458"/>
            <a:ext cx="135137" cy="123555"/>
            <a:chOff x="7951491" y="3948941"/>
            <a:chExt cx="472500" cy="432126"/>
          </a:xfrm>
        </p:grpSpPr>
        <p:sp>
          <p:nvSpPr>
            <p:cNvPr id="1566" name="Google Shape;1566;p3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rgbClr val="CA151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7" name="Google Shape;1567;p3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568" name="Google Shape;1568;p3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37"/>
          <p:cNvGrpSpPr/>
          <p:nvPr/>
        </p:nvGrpSpPr>
        <p:grpSpPr>
          <a:xfrm rot="2130553" flipH="1">
            <a:off x="5962888" y="2892918"/>
            <a:ext cx="134864" cy="107424"/>
            <a:chOff x="-602987" y="2563895"/>
            <a:chExt cx="640505" cy="510186"/>
          </a:xfrm>
        </p:grpSpPr>
        <p:sp>
          <p:nvSpPr>
            <p:cNvPr id="1577" name="Google Shape;1577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0" name="Google Shape;1580;p37"/>
          <p:cNvSpPr/>
          <p:nvPr/>
        </p:nvSpPr>
        <p:spPr>
          <a:xfrm rot="444051" flipH="1">
            <a:off x="5947839" y="3083815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1" name="Google Shape;1581;p37"/>
          <p:cNvGrpSpPr/>
          <p:nvPr/>
        </p:nvGrpSpPr>
        <p:grpSpPr>
          <a:xfrm rot="2130553" flipH="1">
            <a:off x="5878637" y="3165022"/>
            <a:ext cx="134864" cy="107424"/>
            <a:chOff x="-602987" y="2563895"/>
            <a:chExt cx="640505" cy="510186"/>
          </a:xfrm>
        </p:grpSpPr>
        <p:sp>
          <p:nvSpPr>
            <p:cNvPr id="1582" name="Google Shape;1582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85" name="Google Shape;1585;p37"/>
          <p:cNvCxnSpPr/>
          <p:nvPr/>
        </p:nvCxnSpPr>
        <p:spPr>
          <a:xfrm>
            <a:off x="5494227" y="2730031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6" name="Google Shape;1586;p37"/>
          <p:cNvCxnSpPr/>
          <p:nvPr/>
        </p:nvCxnSpPr>
        <p:spPr>
          <a:xfrm rot="10800000" flipH="1">
            <a:off x="5490494" y="2729059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7" name="Google Shape;1587;p37"/>
          <p:cNvCxnSpPr/>
          <p:nvPr/>
        </p:nvCxnSpPr>
        <p:spPr>
          <a:xfrm>
            <a:off x="5870378" y="2516731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70" name="Google Shape;1670;p37"/>
          <p:cNvGrpSpPr/>
          <p:nvPr/>
        </p:nvGrpSpPr>
        <p:grpSpPr>
          <a:xfrm>
            <a:off x="7860206" y="2479235"/>
            <a:ext cx="860065" cy="860065"/>
            <a:chOff x="5617963" y="1424788"/>
            <a:chExt cx="1561200" cy="1561200"/>
          </a:xfrm>
        </p:grpSpPr>
        <p:sp>
          <p:nvSpPr>
            <p:cNvPr id="1671" name="Google Shape;1671;p37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7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3" name="Google Shape;1673;p37"/>
          <p:cNvSpPr/>
          <p:nvPr/>
        </p:nvSpPr>
        <p:spPr>
          <a:xfrm>
            <a:off x="7914476" y="2533234"/>
            <a:ext cx="751800" cy="751800"/>
          </a:xfrm>
          <a:prstGeom prst="pie">
            <a:avLst>
              <a:gd name="adj1" fmla="val 16221168"/>
              <a:gd name="adj2" fmla="val 1613719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37"/>
          <p:cNvSpPr/>
          <p:nvPr/>
        </p:nvSpPr>
        <p:spPr>
          <a:xfrm>
            <a:off x="7917930" y="2694270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37"/>
          <p:cNvSpPr/>
          <p:nvPr/>
        </p:nvSpPr>
        <p:spPr>
          <a:xfrm>
            <a:off x="7917930" y="2694270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37"/>
          <p:cNvSpPr/>
          <p:nvPr/>
        </p:nvSpPr>
        <p:spPr>
          <a:xfrm rot="444275" flipH="1">
            <a:off x="8479921" y="3073217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rgbClr val="68345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7" name="Google Shape;1677;p37"/>
          <p:cNvGrpSpPr/>
          <p:nvPr/>
        </p:nvGrpSpPr>
        <p:grpSpPr>
          <a:xfrm rot="2130553" flipH="1">
            <a:off x="8298969" y="2562431"/>
            <a:ext cx="134864" cy="107424"/>
            <a:chOff x="-602987" y="2563895"/>
            <a:chExt cx="640505" cy="510186"/>
          </a:xfrm>
        </p:grpSpPr>
        <p:sp>
          <p:nvSpPr>
            <p:cNvPr id="1678" name="Google Shape;1678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37"/>
          <p:cNvGrpSpPr/>
          <p:nvPr/>
        </p:nvGrpSpPr>
        <p:grpSpPr>
          <a:xfrm rot="2363708" flipH="1">
            <a:off x="8441456" y="2880966"/>
            <a:ext cx="195638" cy="150886"/>
            <a:chOff x="3206237" y="4273754"/>
            <a:chExt cx="855128" cy="659520"/>
          </a:xfrm>
        </p:grpSpPr>
        <p:sp>
          <p:nvSpPr>
            <p:cNvPr id="1682" name="Google Shape;1682;p3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rgbClr val="481F10"/>
            </a:solidFill>
            <a:ln w="9525" cap="flat" cmpd="sng">
              <a:solidFill>
                <a:srgbClr val="481F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rgbClr val="F4C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6" name="Google Shape;1686;p37"/>
          <p:cNvSpPr/>
          <p:nvPr/>
        </p:nvSpPr>
        <p:spPr>
          <a:xfrm rot="444051" flipH="1">
            <a:off x="8368171" y="2615534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7" name="Google Shape;1687;p37"/>
          <p:cNvSpPr/>
          <p:nvPr/>
        </p:nvSpPr>
        <p:spPr>
          <a:xfrm rot="444275" flipH="1">
            <a:off x="8306159" y="2735676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rgbClr val="68345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8" name="Google Shape;1688;p37"/>
          <p:cNvGrpSpPr/>
          <p:nvPr/>
        </p:nvGrpSpPr>
        <p:grpSpPr>
          <a:xfrm rot="3144052" flipH="1">
            <a:off x="8505097" y="2778004"/>
            <a:ext cx="135137" cy="123555"/>
            <a:chOff x="7951491" y="3948941"/>
            <a:chExt cx="472500" cy="432126"/>
          </a:xfrm>
        </p:grpSpPr>
        <p:sp>
          <p:nvSpPr>
            <p:cNvPr id="1689" name="Google Shape;1689;p3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rgbClr val="CA151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0" name="Google Shape;1690;p3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91" name="Google Shape;1691;p3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9" name="Google Shape;1699;p37"/>
          <p:cNvGrpSpPr/>
          <p:nvPr/>
        </p:nvGrpSpPr>
        <p:grpSpPr>
          <a:xfrm rot="2130553" flipH="1">
            <a:off x="8383220" y="2855464"/>
            <a:ext cx="134864" cy="107424"/>
            <a:chOff x="-602987" y="2563895"/>
            <a:chExt cx="640505" cy="510186"/>
          </a:xfrm>
        </p:grpSpPr>
        <p:sp>
          <p:nvSpPr>
            <p:cNvPr id="1700" name="Google Shape;1700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3" name="Google Shape;1703;p37"/>
          <p:cNvSpPr/>
          <p:nvPr/>
        </p:nvSpPr>
        <p:spPr>
          <a:xfrm rot="444051" flipH="1">
            <a:off x="8368171" y="304636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4" name="Google Shape;1704;p37"/>
          <p:cNvGrpSpPr/>
          <p:nvPr/>
        </p:nvGrpSpPr>
        <p:grpSpPr>
          <a:xfrm rot="3144052" flipH="1">
            <a:off x="8298651" y="2981242"/>
            <a:ext cx="135137" cy="123555"/>
            <a:chOff x="7951491" y="3948941"/>
            <a:chExt cx="472500" cy="432126"/>
          </a:xfrm>
        </p:grpSpPr>
        <p:sp>
          <p:nvSpPr>
            <p:cNvPr id="1705" name="Google Shape;1705;p3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rgbClr val="CA151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6" name="Google Shape;1706;p3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707" name="Google Shape;1707;p3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5" name="Google Shape;1715;p37"/>
          <p:cNvGrpSpPr/>
          <p:nvPr/>
        </p:nvGrpSpPr>
        <p:grpSpPr>
          <a:xfrm rot="2130553" flipH="1">
            <a:off x="8298969" y="3127568"/>
            <a:ext cx="134864" cy="107424"/>
            <a:chOff x="-602987" y="2563895"/>
            <a:chExt cx="640505" cy="510186"/>
          </a:xfrm>
        </p:grpSpPr>
        <p:sp>
          <p:nvSpPr>
            <p:cNvPr id="1716" name="Google Shape;1716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19" name="Google Shape;1719;p37"/>
          <p:cNvCxnSpPr/>
          <p:nvPr/>
        </p:nvCxnSpPr>
        <p:spPr>
          <a:xfrm>
            <a:off x="7914559" y="2692577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0" name="Google Shape;1720;p37"/>
          <p:cNvCxnSpPr/>
          <p:nvPr/>
        </p:nvCxnSpPr>
        <p:spPr>
          <a:xfrm rot="10800000" flipH="1">
            <a:off x="7910826" y="2691605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1" name="Google Shape;1721;p37"/>
          <p:cNvCxnSpPr/>
          <p:nvPr/>
        </p:nvCxnSpPr>
        <p:spPr>
          <a:xfrm>
            <a:off x="8290710" y="2479277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22" name="Google Shape;1722;p37"/>
          <p:cNvGrpSpPr/>
          <p:nvPr/>
        </p:nvGrpSpPr>
        <p:grpSpPr>
          <a:xfrm rot="3144052" flipH="1">
            <a:off x="5878319" y="3018696"/>
            <a:ext cx="135137" cy="123555"/>
            <a:chOff x="7951491" y="3948941"/>
            <a:chExt cx="472500" cy="432126"/>
          </a:xfrm>
        </p:grpSpPr>
        <p:sp>
          <p:nvSpPr>
            <p:cNvPr id="1723" name="Google Shape;1723;p3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rgbClr val="CA151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4" name="Google Shape;1724;p3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725" name="Google Shape;1725;p3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33" name="Google Shape;1733;p37"/>
          <p:cNvGrpSpPr/>
          <p:nvPr/>
        </p:nvGrpSpPr>
        <p:grpSpPr>
          <a:xfrm rot="2363708" flipH="1">
            <a:off x="5659074" y="3060933"/>
            <a:ext cx="195638" cy="150886"/>
            <a:chOff x="3206237" y="4273754"/>
            <a:chExt cx="855128" cy="659520"/>
          </a:xfrm>
        </p:grpSpPr>
        <p:sp>
          <p:nvSpPr>
            <p:cNvPr id="1734" name="Google Shape;1734;p3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rgbClr val="481F10"/>
            </a:solidFill>
            <a:ln w="9525" cap="flat" cmpd="sng">
              <a:solidFill>
                <a:srgbClr val="481F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rgbClr val="F4C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8" name="Google Shape;1738;p37"/>
          <p:cNvSpPr/>
          <p:nvPr/>
        </p:nvSpPr>
        <p:spPr>
          <a:xfrm rot="444051" flipH="1">
            <a:off x="5616714" y="3077840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9" name="Google Shape;1739;p37"/>
          <p:cNvGrpSpPr/>
          <p:nvPr/>
        </p:nvGrpSpPr>
        <p:grpSpPr>
          <a:xfrm rot="2130553" flipH="1">
            <a:off x="5702187" y="3165022"/>
            <a:ext cx="134864" cy="107424"/>
            <a:chOff x="-602987" y="2563895"/>
            <a:chExt cx="640505" cy="510186"/>
          </a:xfrm>
        </p:grpSpPr>
        <p:sp>
          <p:nvSpPr>
            <p:cNvPr id="1740" name="Google Shape;1740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3" name="Google Shape;1743;p37"/>
          <p:cNvSpPr/>
          <p:nvPr/>
        </p:nvSpPr>
        <p:spPr>
          <a:xfrm rot="444275" flipH="1">
            <a:off x="5747264" y="3018021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rgbClr val="68345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6" name="Google Shape;1796;p37"/>
          <p:cNvGrpSpPr/>
          <p:nvPr/>
        </p:nvGrpSpPr>
        <p:grpSpPr>
          <a:xfrm>
            <a:off x="2856780" y="2526087"/>
            <a:ext cx="860065" cy="860065"/>
            <a:chOff x="5617963" y="1424788"/>
            <a:chExt cx="1561200" cy="1561200"/>
          </a:xfrm>
        </p:grpSpPr>
        <p:sp>
          <p:nvSpPr>
            <p:cNvPr id="1797" name="Google Shape;1797;p37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7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9" name="Google Shape;1799;p37"/>
          <p:cNvSpPr/>
          <p:nvPr/>
        </p:nvSpPr>
        <p:spPr>
          <a:xfrm>
            <a:off x="2911050" y="2580086"/>
            <a:ext cx="751800" cy="751800"/>
          </a:xfrm>
          <a:prstGeom prst="pie">
            <a:avLst>
              <a:gd name="adj1" fmla="val 16221168"/>
              <a:gd name="adj2" fmla="val 1822057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0" name="Google Shape;1800;p37"/>
          <p:cNvSpPr/>
          <p:nvPr/>
        </p:nvSpPr>
        <p:spPr>
          <a:xfrm>
            <a:off x="2914504" y="274112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1" name="Google Shape;1801;p37"/>
          <p:cNvSpPr/>
          <p:nvPr/>
        </p:nvSpPr>
        <p:spPr>
          <a:xfrm>
            <a:off x="2914504" y="274112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2" name="Google Shape;1802;p37"/>
          <p:cNvGrpSpPr/>
          <p:nvPr/>
        </p:nvGrpSpPr>
        <p:grpSpPr>
          <a:xfrm rot="2130553" flipH="1">
            <a:off x="3295543" y="2609283"/>
            <a:ext cx="134864" cy="107424"/>
            <a:chOff x="-602987" y="2563895"/>
            <a:chExt cx="640505" cy="510186"/>
          </a:xfrm>
        </p:grpSpPr>
        <p:sp>
          <p:nvSpPr>
            <p:cNvPr id="1803" name="Google Shape;1803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37"/>
          <p:cNvGrpSpPr/>
          <p:nvPr/>
        </p:nvGrpSpPr>
        <p:grpSpPr>
          <a:xfrm rot="2363708" flipH="1">
            <a:off x="3438030" y="2927818"/>
            <a:ext cx="195638" cy="150886"/>
            <a:chOff x="3206237" y="4273754"/>
            <a:chExt cx="855128" cy="659520"/>
          </a:xfrm>
        </p:grpSpPr>
        <p:sp>
          <p:nvSpPr>
            <p:cNvPr id="1807" name="Google Shape;1807;p3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rgbClr val="481F10"/>
            </a:solidFill>
            <a:ln w="9525" cap="flat" cmpd="sng">
              <a:solidFill>
                <a:srgbClr val="481F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rgbClr val="F4C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1" name="Google Shape;1811;p37"/>
          <p:cNvSpPr/>
          <p:nvPr/>
        </p:nvSpPr>
        <p:spPr>
          <a:xfrm rot="444051" flipH="1">
            <a:off x="3364745" y="2662386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7"/>
          <p:cNvSpPr/>
          <p:nvPr/>
        </p:nvSpPr>
        <p:spPr>
          <a:xfrm rot="444275" flipH="1">
            <a:off x="3302733" y="278252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rgbClr val="68345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3" name="Google Shape;1813;p37"/>
          <p:cNvGrpSpPr/>
          <p:nvPr/>
        </p:nvGrpSpPr>
        <p:grpSpPr>
          <a:xfrm rot="3144052" flipH="1">
            <a:off x="3501671" y="2824856"/>
            <a:ext cx="135137" cy="123555"/>
            <a:chOff x="7951491" y="3948941"/>
            <a:chExt cx="472500" cy="432126"/>
          </a:xfrm>
        </p:grpSpPr>
        <p:sp>
          <p:nvSpPr>
            <p:cNvPr id="1814" name="Google Shape;1814;p3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rgbClr val="CA151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5" name="Google Shape;1815;p3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816" name="Google Shape;1816;p3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24" name="Google Shape;1824;p37"/>
          <p:cNvGrpSpPr/>
          <p:nvPr/>
        </p:nvGrpSpPr>
        <p:grpSpPr>
          <a:xfrm rot="2130553" flipH="1">
            <a:off x="3379794" y="2902316"/>
            <a:ext cx="134864" cy="107424"/>
            <a:chOff x="-602987" y="2563895"/>
            <a:chExt cx="640505" cy="510186"/>
          </a:xfrm>
        </p:grpSpPr>
        <p:sp>
          <p:nvSpPr>
            <p:cNvPr id="1825" name="Google Shape;1825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28" name="Google Shape;1828;p37"/>
          <p:cNvCxnSpPr/>
          <p:nvPr/>
        </p:nvCxnSpPr>
        <p:spPr>
          <a:xfrm>
            <a:off x="2911133" y="2739429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9" name="Google Shape;1829;p37"/>
          <p:cNvCxnSpPr/>
          <p:nvPr/>
        </p:nvCxnSpPr>
        <p:spPr>
          <a:xfrm rot="10800000" flipH="1">
            <a:off x="2907400" y="2738457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0" name="Google Shape;1830;p37"/>
          <p:cNvCxnSpPr/>
          <p:nvPr/>
        </p:nvCxnSpPr>
        <p:spPr>
          <a:xfrm>
            <a:off x="3287284" y="2526129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54" name="Google Shape;1854;p37"/>
          <p:cNvGrpSpPr/>
          <p:nvPr/>
        </p:nvGrpSpPr>
        <p:grpSpPr>
          <a:xfrm rot="3291493" flipH="1">
            <a:off x="8032331" y="2673059"/>
            <a:ext cx="195657" cy="150901"/>
            <a:chOff x="3206237" y="4273754"/>
            <a:chExt cx="855128" cy="659520"/>
          </a:xfrm>
        </p:grpSpPr>
        <p:sp>
          <p:nvSpPr>
            <p:cNvPr id="1855" name="Google Shape;1855;p3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rgbClr val="481F10"/>
            </a:solidFill>
            <a:ln w="9525" cap="flat" cmpd="sng">
              <a:solidFill>
                <a:srgbClr val="481F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rgbClr val="F4C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9" name="Google Shape;1859;p37"/>
          <p:cNvGrpSpPr/>
          <p:nvPr/>
        </p:nvGrpSpPr>
        <p:grpSpPr>
          <a:xfrm rot="3291493" flipH="1">
            <a:off x="8032331" y="3100284"/>
            <a:ext cx="195657" cy="150901"/>
            <a:chOff x="3206237" y="4273754"/>
            <a:chExt cx="855128" cy="659520"/>
          </a:xfrm>
        </p:grpSpPr>
        <p:sp>
          <p:nvSpPr>
            <p:cNvPr id="1860" name="Google Shape;1860;p3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rgbClr val="481F10"/>
            </a:solidFill>
            <a:ln w="9525" cap="flat" cmpd="sng">
              <a:solidFill>
                <a:srgbClr val="481F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rgbClr val="F4C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rgbClr val="CA15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" name="Google Shape;1864;p37"/>
          <p:cNvGrpSpPr/>
          <p:nvPr/>
        </p:nvGrpSpPr>
        <p:grpSpPr>
          <a:xfrm rot="3144052" flipH="1">
            <a:off x="8127238" y="2576155"/>
            <a:ext cx="135137" cy="123555"/>
            <a:chOff x="7951491" y="3948941"/>
            <a:chExt cx="472500" cy="432126"/>
          </a:xfrm>
        </p:grpSpPr>
        <p:sp>
          <p:nvSpPr>
            <p:cNvPr id="1865" name="Google Shape;1865;p3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rgbClr val="CA151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6" name="Google Shape;1866;p3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867" name="Google Shape;1867;p3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5" name="Google Shape;1875;p37"/>
          <p:cNvGrpSpPr/>
          <p:nvPr/>
        </p:nvGrpSpPr>
        <p:grpSpPr>
          <a:xfrm rot="-3156136" flipH="1">
            <a:off x="8065769" y="2868511"/>
            <a:ext cx="134883" cy="107440"/>
            <a:chOff x="-602987" y="2563895"/>
            <a:chExt cx="640505" cy="510186"/>
          </a:xfrm>
        </p:grpSpPr>
        <p:sp>
          <p:nvSpPr>
            <p:cNvPr id="1876" name="Google Shape;1876;p3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rgbClr val="F4CC9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rgbClr val="A27D5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9" name="Google Shape;1879;p37"/>
          <p:cNvSpPr/>
          <p:nvPr/>
        </p:nvSpPr>
        <p:spPr>
          <a:xfrm rot="444275" flipH="1">
            <a:off x="8184184" y="2751976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rgbClr val="68345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0" name="Google Shape;1880;p37"/>
          <p:cNvSpPr/>
          <p:nvPr/>
        </p:nvSpPr>
        <p:spPr>
          <a:xfrm rot="444051" flipH="1">
            <a:off x="7957696" y="2791859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1" name="Google Shape;1881;p37"/>
          <p:cNvSpPr/>
          <p:nvPr/>
        </p:nvSpPr>
        <p:spPr>
          <a:xfrm rot="444275" flipH="1">
            <a:off x="7947109" y="2775676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rgbClr val="68345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2" name="Google Shape;1882;p37"/>
          <p:cNvSpPr/>
          <p:nvPr/>
        </p:nvSpPr>
        <p:spPr>
          <a:xfrm rot="444051" flipH="1">
            <a:off x="8092971" y="3001859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rgbClr val="4A9E4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3" name="Google Shape;1883;p37"/>
          <p:cNvGrpSpPr/>
          <p:nvPr/>
        </p:nvGrpSpPr>
        <p:grpSpPr>
          <a:xfrm rot="3144052" flipH="1">
            <a:off x="7941176" y="2914717"/>
            <a:ext cx="135137" cy="123555"/>
            <a:chOff x="7951491" y="3948941"/>
            <a:chExt cx="472500" cy="432126"/>
          </a:xfrm>
        </p:grpSpPr>
        <p:sp>
          <p:nvSpPr>
            <p:cNvPr id="1884" name="Google Shape;1884;p3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rgbClr val="CA151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5" name="Google Shape;1885;p3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886" name="Google Shape;1886;p3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94" name="Google Shape;1894;p37"/>
          <p:cNvSpPr/>
          <p:nvPr/>
        </p:nvSpPr>
        <p:spPr>
          <a:xfrm rot="444275" flipH="1">
            <a:off x="8186196" y="2962792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rgbClr val="68345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AF9FE18-9D4B-5C4B-EF0A-46A6C0861F5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bg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429823" y="2791825"/>
            <a:ext cx="442819" cy="291766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476899B3-6A7B-7A8A-06E2-7BA4D1F6E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2553" y="2784302"/>
            <a:ext cx="445047" cy="292633"/>
          </a:xfrm>
          <a:prstGeom prst="rect">
            <a:avLst/>
          </a:prstGeom>
        </p:spPr>
      </p:pic>
      <p:pic>
        <p:nvPicPr>
          <p:cNvPr id="2039" name="圖片 2038">
            <a:extLst>
              <a:ext uri="{FF2B5EF4-FFF2-40B4-BE49-F238E27FC236}">
                <a16:creationId xmlns:a16="http://schemas.microsoft.com/office/drawing/2014/main" id="{62A61D14-701B-C839-2F61-AA34D4EDDD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810" y="2488778"/>
            <a:ext cx="890093" cy="896190"/>
          </a:xfrm>
          <a:prstGeom prst="rect">
            <a:avLst/>
          </a:prstGeom>
        </p:spPr>
      </p:pic>
      <p:pic>
        <p:nvPicPr>
          <p:cNvPr id="2040" name="圖片 2039">
            <a:extLst>
              <a:ext uri="{FF2B5EF4-FFF2-40B4-BE49-F238E27FC236}">
                <a16:creationId xmlns:a16="http://schemas.microsoft.com/office/drawing/2014/main" id="{151BD25C-B65F-93A3-E206-59144A603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2281" y="2790556"/>
            <a:ext cx="445047" cy="29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5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" grpId="0" build="p"/>
      <p:bldP spid="1540" grpId="0" build="p"/>
      <p:bldP spid="1541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p42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 sz="4400"/>
              <a:t>Prediction Interval </a:t>
            </a:r>
            <a:endParaRPr/>
          </a:p>
        </p:txBody>
      </p:sp>
      <p:grpSp>
        <p:nvGrpSpPr>
          <p:cNvPr id="2383" name="Google Shape;2383;p42"/>
          <p:cNvGrpSpPr/>
          <p:nvPr/>
        </p:nvGrpSpPr>
        <p:grpSpPr>
          <a:xfrm>
            <a:off x="792179" y="1264728"/>
            <a:ext cx="2946912" cy="2837944"/>
            <a:chOff x="4692450" y="1411313"/>
            <a:chExt cx="1561200" cy="1561200"/>
          </a:xfrm>
        </p:grpSpPr>
        <p:grpSp>
          <p:nvGrpSpPr>
            <p:cNvPr id="2384" name="Google Shape;2384;p42"/>
            <p:cNvGrpSpPr/>
            <p:nvPr/>
          </p:nvGrpSpPr>
          <p:grpSpPr>
            <a:xfrm>
              <a:off x="4692450" y="1411313"/>
              <a:ext cx="1561200" cy="1561200"/>
              <a:chOff x="1965163" y="1424788"/>
              <a:chExt cx="1561200" cy="1561200"/>
            </a:xfrm>
          </p:grpSpPr>
          <p:sp>
            <p:nvSpPr>
              <p:cNvPr id="2385" name="Google Shape;2385;p42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2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2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2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9" name="Google Shape;2389;p42"/>
            <p:cNvSpPr/>
            <p:nvPr/>
          </p:nvSpPr>
          <p:spPr>
            <a:xfrm>
              <a:off x="4790688" y="1509250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0" name="Google Shape;2390;p42"/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2391" name="Google Shape;2391;p42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2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42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42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95" name="Google Shape;2395;p42"/>
            <p:cNvCxnSpPr>
              <a:stCxn id="2389" idx="2"/>
              <a:endCxn id="2386" idx="6"/>
            </p:cNvCxnSpPr>
            <p:nvPr/>
          </p:nvCxnSpPr>
          <p:spPr>
            <a:xfrm>
              <a:off x="4790688" y="2191600"/>
              <a:ext cx="1362900" cy="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96" name="Google Shape;2396;p42"/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2"/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8" name="Google Shape;2398;p42"/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2399" name="Google Shape;2399;p42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2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2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2" name="Google Shape;2402;p42"/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2403" name="Google Shape;2403;p42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04" name="Google Shape;2404;p42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05" name="Google Shape;2405;p42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6" name="Google Shape;2406;p42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42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42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42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42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42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42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13" name="Google Shape;2413;p42"/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14" name="Google Shape;2414;p42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5" name="Google Shape;2415;p42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16" name="Google Shape;2416;p42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42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" name="Google Shape;2418;p42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" name="Google Shape;2419;p42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2420;p42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42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42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42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24" name="Google Shape;2424;p42"/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425" name="Google Shape;2425;p42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2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2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9" name="Google Shape;2429;p42"/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2430" name="Google Shape;2430;p42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2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2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3" name="Google Shape;2433;p42"/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2"/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2383;p42">
            <a:extLst>
              <a:ext uri="{FF2B5EF4-FFF2-40B4-BE49-F238E27FC236}">
                <a16:creationId xmlns:a16="http://schemas.microsoft.com/office/drawing/2014/main" id="{8865227A-AE38-7FE3-0303-06CB06BF0A56}"/>
              </a:ext>
            </a:extLst>
          </p:cNvPr>
          <p:cNvGrpSpPr/>
          <p:nvPr/>
        </p:nvGrpSpPr>
        <p:grpSpPr>
          <a:xfrm rot="10800000">
            <a:off x="925927" y="1446575"/>
            <a:ext cx="2624286" cy="2480747"/>
            <a:chOff x="4758793" y="1481623"/>
            <a:chExt cx="1390281" cy="1364700"/>
          </a:xfrm>
        </p:grpSpPr>
        <p:grpSp>
          <p:nvGrpSpPr>
            <p:cNvPr id="4" name="Google Shape;2384;p42">
              <a:extLst>
                <a:ext uri="{FF2B5EF4-FFF2-40B4-BE49-F238E27FC236}">
                  <a16:creationId xmlns:a16="http://schemas.microsoft.com/office/drawing/2014/main" id="{89D015FC-E1CD-6CFF-1451-EDCDD420B252}"/>
                </a:ext>
              </a:extLst>
            </p:cNvPr>
            <p:cNvGrpSpPr/>
            <p:nvPr/>
          </p:nvGrpSpPr>
          <p:grpSpPr>
            <a:xfrm>
              <a:off x="4796957" y="1801549"/>
              <a:ext cx="1352117" cy="780702"/>
              <a:chOff x="2069670" y="1815024"/>
              <a:chExt cx="1352117" cy="780702"/>
            </a:xfrm>
          </p:grpSpPr>
          <p:sp>
            <p:nvSpPr>
              <p:cNvPr id="53" name="Google Shape;2387;p42">
                <a:extLst>
                  <a:ext uri="{FF2B5EF4-FFF2-40B4-BE49-F238E27FC236}">
                    <a16:creationId xmlns:a16="http://schemas.microsoft.com/office/drawing/2014/main" id="{031EA723-50AC-816D-3E4A-9FCEB5F45D40}"/>
                  </a:ext>
                </a:extLst>
              </p:cNvPr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388;p42">
                <a:extLst>
                  <a:ext uri="{FF2B5EF4-FFF2-40B4-BE49-F238E27FC236}">
                    <a16:creationId xmlns:a16="http://schemas.microsoft.com/office/drawing/2014/main" id="{884D7DD9-03BC-F5E9-FC6F-3E75F4F875AF}"/>
                  </a:ext>
                </a:extLst>
              </p:cNvPr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" name="Google Shape;2389;p42">
              <a:extLst>
                <a:ext uri="{FF2B5EF4-FFF2-40B4-BE49-F238E27FC236}">
                  <a16:creationId xmlns:a16="http://schemas.microsoft.com/office/drawing/2014/main" id="{9EF2770D-1F53-7CAD-1124-8FD7B3F89D58}"/>
                </a:ext>
              </a:extLst>
            </p:cNvPr>
            <p:cNvSpPr/>
            <p:nvPr/>
          </p:nvSpPr>
          <p:spPr>
            <a:xfrm>
              <a:off x="4758793" y="1481623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2390;p42">
              <a:extLst>
                <a:ext uri="{FF2B5EF4-FFF2-40B4-BE49-F238E27FC236}">
                  <a16:creationId xmlns:a16="http://schemas.microsoft.com/office/drawing/2014/main" id="{48CA7553-1708-94A5-53E1-54FD6B0BE71A}"/>
                </a:ext>
              </a:extLst>
            </p:cNvPr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47" name="Google Shape;2391;p42">
                <a:extLst>
                  <a:ext uri="{FF2B5EF4-FFF2-40B4-BE49-F238E27FC236}">
                    <a16:creationId xmlns:a16="http://schemas.microsoft.com/office/drawing/2014/main" id="{5DD7FA93-3C5D-6509-714A-9D0F0D14FD09}"/>
                  </a:ext>
                </a:extLst>
              </p:cNvPr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392;p42">
                <a:extLst>
                  <a:ext uri="{FF2B5EF4-FFF2-40B4-BE49-F238E27FC236}">
                    <a16:creationId xmlns:a16="http://schemas.microsoft.com/office/drawing/2014/main" id="{1A173A88-E32D-C0A0-23AA-58D00954563E}"/>
                  </a:ext>
                </a:extLst>
              </p:cNvPr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393;p42">
                <a:extLst>
                  <a:ext uri="{FF2B5EF4-FFF2-40B4-BE49-F238E27FC236}">
                    <a16:creationId xmlns:a16="http://schemas.microsoft.com/office/drawing/2014/main" id="{836CE8E5-DC4E-E53E-6CEB-B42BCBAA9BDD}"/>
                  </a:ext>
                </a:extLst>
              </p:cNvPr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394;p42">
                <a:extLst>
                  <a:ext uri="{FF2B5EF4-FFF2-40B4-BE49-F238E27FC236}">
                    <a16:creationId xmlns:a16="http://schemas.microsoft.com/office/drawing/2014/main" id="{C1961AD6-DDFA-2B59-5434-5BA9FC723443}"/>
                  </a:ext>
                </a:extLst>
              </p:cNvPr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2396;p42">
              <a:extLst>
                <a:ext uri="{FF2B5EF4-FFF2-40B4-BE49-F238E27FC236}">
                  <a16:creationId xmlns:a16="http://schemas.microsoft.com/office/drawing/2014/main" id="{0CF88E8E-A065-681B-2959-D48A59411A67}"/>
                </a:ext>
              </a:extLst>
            </p:cNvPr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397;p42">
              <a:extLst>
                <a:ext uri="{FF2B5EF4-FFF2-40B4-BE49-F238E27FC236}">
                  <a16:creationId xmlns:a16="http://schemas.microsoft.com/office/drawing/2014/main" id="{A69FDAB3-CC03-53DE-2A4E-D0BB9823A8B9}"/>
                </a:ext>
              </a:extLst>
            </p:cNvPr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2398;p42">
              <a:extLst>
                <a:ext uri="{FF2B5EF4-FFF2-40B4-BE49-F238E27FC236}">
                  <a16:creationId xmlns:a16="http://schemas.microsoft.com/office/drawing/2014/main" id="{8BEF849C-D9E6-5F1D-A9C4-B6E98DCDA291}"/>
                </a:ext>
              </a:extLst>
            </p:cNvPr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44" name="Google Shape;2399;p42">
                <a:extLst>
                  <a:ext uri="{FF2B5EF4-FFF2-40B4-BE49-F238E27FC236}">
                    <a16:creationId xmlns:a16="http://schemas.microsoft.com/office/drawing/2014/main" id="{4011301E-01FA-1A2B-1EE0-C9CC9C87ECEB}"/>
                  </a:ext>
                </a:extLst>
              </p:cNvPr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400;p42">
                <a:extLst>
                  <a:ext uri="{FF2B5EF4-FFF2-40B4-BE49-F238E27FC236}">
                    <a16:creationId xmlns:a16="http://schemas.microsoft.com/office/drawing/2014/main" id="{B8161B7A-86BE-E257-4DDF-3A6845AD1A43}"/>
                  </a:ext>
                </a:extLst>
              </p:cNvPr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401;p42">
                <a:extLst>
                  <a:ext uri="{FF2B5EF4-FFF2-40B4-BE49-F238E27FC236}">
                    <a16:creationId xmlns:a16="http://schemas.microsoft.com/office/drawing/2014/main" id="{CF9957A6-E8CC-12D6-D8CE-9683077CB493}"/>
                  </a:ext>
                </a:extLst>
              </p:cNvPr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2402;p42">
              <a:extLst>
                <a:ext uri="{FF2B5EF4-FFF2-40B4-BE49-F238E27FC236}">
                  <a16:creationId xmlns:a16="http://schemas.microsoft.com/office/drawing/2014/main" id="{19333BC9-899A-0998-D43A-C8F36632E5B3}"/>
                </a:ext>
              </a:extLst>
            </p:cNvPr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34" name="Google Shape;2403;p42">
                <a:extLst>
                  <a:ext uri="{FF2B5EF4-FFF2-40B4-BE49-F238E27FC236}">
                    <a16:creationId xmlns:a16="http://schemas.microsoft.com/office/drawing/2014/main" id="{FFA4FC49-B988-D906-F60E-86E0F342077F}"/>
                  </a:ext>
                </a:extLst>
              </p:cNvPr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" name="Google Shape;2404;p42">
                <a:extLst>
                  <a:ext uri="{FF2B5EF4-FFF2-40B4-BE49-F238E27FC236}">
                    <a16:creationId xmlns:a16="http://schemas.microsoft.com/office/drawing/2014/main" id="{FDEB6736-8E5F-E915-4839-AFD375992848}"/>
                  </a:ext>
                </a:extLst>
              </p:cNvPr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36" name="Google Shape;2405;p42">
                  <a:extLst>
                    <a:ext uri="{FF2B5EF4-FFF2-40B4-BE49-F238E27FC236}">
                      <a16:creationId xmlns:a16="http://schemas.microsoft.com/office/drawing/2014/main" id="{D97DCDA3-CBED-BDC5-3AFE-F16201BC7D04}"/>
                    </a:ext>
                  </a:extLst>
                </p:cNvPr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406;p42">
                  <a:extLst>
                    <a:ext uri="{FF2B5EF4-FFF2-40B4-BE49-F238E27FC236}">
                      <a16:creationId xmlns:a16="http://schemas.microsoft.com/office/drawing/2014/main" id="{2034F39A-E55D-B7CE-4CD1-4F54F6C8F115}"/>
                    </a:ext>
                  </a:extLst>
                </p:cNvPr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407;p42">
                  <a:extLst>
                    <a:ext uri="{FF2B5EF4-FFF2-40B4-BE49-F238E27FC236}">
                      <a16:creationId xmlns:a16="http://schemas.microsoft.com/office/drawing/2014/main" id="{374AD145-FFAC-1AD5-674F-4731F5BAA246}"/>
                    </a:ext>
                  </a:extLst>
                </p:cNvPr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408;p42">
                  <a:extLst>
                    <a:ext uri="{FF2B5EF4-FFF2-40B4-BE49-F238E27FC236}">
                      <a16:creationId xmlns:a16="http://schemas.microsoft.com/office/drawing/2014/main" id="{5670B939-C751-1E89-D268-58BAC95A73B5}"/>
                    </a:ext>
                  </a:extLst>
                </p:cNvPr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409;p42">
                  <a:extLst>
                    <a:ext uri="{FF2B5EF4-FFF2-40B4-BE49-F238E27FC236}">
                      <a16:creationId xmlns:a16="http://schemas.microsoft.com/office/drawing/2014/main" id="{E286F7B6-1563-72CB-4EBC-4E045B4E761B}"/>
                    </a:ext>
                  </a:extLst>
                </p:cNvPr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410;p42">
                  <a:extLst>
                    <a:ext uri="{FF2B5EF4-FFF2-40B4-BE49-F238E27FC236}">
                      <a16:creationId xmlns:a16="http://schemas.microsoft.com/office/drawing/2014/main" id="{A1DE1F63-16AF-B153-6461-342F946EE5B9}"/>
                    </a:ext>
                  </a:extLst>
                </p:cNvPr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411;p42">
                  <a:extLst>
                    <a:ext uri="{FF2B5EF4-FFF2-40B4-BE49-F238E27FC236}">
                      <a16:creationId xmlns:a16="http://schemas.microsoft.com/office/drawing/2014/main" id="{76D00244-4C4C-E6AA-2C4F-2EEECDB0F0BD}"/>
                    </a:ext>
                  </a:extLst>
                </p:cNvPr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412;p42">
                  <a:extLst>
                    <a:ext uri="{FF2B5EF4-FFF2-40B4-BE49-F238E27FC236}">
                      <a16:creationId xmlns:a16="http://schemas.microsoft.com/office/drawing/2014/main" id="{3727C84F-322F-E4A1-D850-4435849BC84F}"/>
                    </a:ext>
                  </a:extLst>
                </p:cNvPr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" name="Google Shape;2413;p42">
              <a:extLst>
                <a:ext uri="{FF2B5EF4-FFF2-40B4-BE49-F238E27FC236}">
                  <a16:creationId xmlns:a16="http://schemas.microsoft.com/office/drawing/2014/main" id="{A0A33EE7-C3A7-D7F7-D68F-7A59EAC6DA2A}"/>
                </a:ext>
              </a:extLst>
            </p:cNvPr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" name="Google Shape;2414;p42">
                <a:extLst>
                  <a:ext uri="{FF2B5EF4-FFF2-40B4-BE49-F238E27FC236}">
                    <a16:creationId xmlns:a16="http://schemas.microsoft.com/office/drawing/2014/main" id="{1AE7AAB6-1950-A3E9-8FEE-59A2E4993B3A}"/>
                  </a:ext>
                </a:extLst>
              </p:cNvPr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" name="Google Shape;2415;p42">
                <a:extLst>
                  <a:ext uri="{FF2B5EF4-FFF2-40B4-BE49-F238E27FC236}">
                    <a16:creationId xmlns:a16="http://schemas.microsoft.com/office/drawing/2014/main" id="{A21AA60E-A9BA-4542-24B1-62E5B4B32A90}"/>
                  </a:ext>
                </a:extLst>
              </p:cNvPr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6" name="Google Shape;2416;p42">
                  <a:extLst>
                    <a:ext uri="{FF2B5EF4-FFF2-40B4-BE49-F238E27FC236}">
                      <a16:creationId xmlns:a16="http://schemas.microsoft.com/office/drawing/2014/main" id="{B139A168-778B-17E2-560C-7C93CE65F330}"/>
                    </a:ext>
                  </a:extLst>
                </p:cNvPr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417;p42">
                  <a:extLst>
                    <a:ext uri="{FF2B5EF4-FFF2-40B4-BE49-F238E27FC236}">
                      <a16:creationId xmlns:a16="http://schemas.microsoft.com/office/drawing/2014/main" id="{E9C65067-F54B-4A9E-45D4-02F8D943351C}"/>
                    </a:ext>
                  </a:extLst>
                </p:cNvPr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418;p42">
                  <a:extLst>
                    <a:ext uri="{FF2B5EF4-FFF2-40B4-BE49-F238E27FC236}">
                      <a16:creationId xmlns:a16="http://schemas.microsoft.com/office/drawing/2014/main" id="{622C18B1-078B-A3E9-13D9-711248BB6F88}"/>
                    </a:ext>
                  </a:extLst>
                </p:cNvPr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419;p42">
                  <a:extLst>
                    <a:ext uri="{FF2B5EF4-FFF2-40B4-BE49-F238E27FC236}">
                      <a16:creationId xmlns:a16="http://schemas.microsoft.com/office/drawing/2014/main" id="{DA880FDE-92BB-AA2F-3C47-7FCC9B3B175F}"/>
                    </a:ext>
                  </a:extLst>
                </p:cNvPr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2420;p42">
                  <a:extLst>
                    <a:ext uri="{FF2B5EF4-FFF2-40B4-BE49-F238E27FC236}">
                      <a16:creationId xmlns:a16="http://schemas.microsoft.com/office/drawing/2014/main" id="{39937C23-F9E4-B433-0001-D32A3EC7DABC}"/>
                    </a:ext>
                  </a:extLst>
                </p:cNvPr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2421;p42">
                  <a:extLst>
                    <a:ext uri="{FF2B5EF4-FFF2-40B4-BE49-F238E27FC236}">
                      <a16:creationId xmlns:a16="http://schemas.microsoft.com/office/drawing/2014/main" id="{895413C7-513D-F190-B1C4-8C06D3EB7E31}"/>
                    </a:ext>
                  </a:extLst>
                </p:cNvPr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2422;p42">
                  <a:extLst>
                    <a:ext uri="{FF2B5EF4-FFF2-40B4-BE49-F238E27FC236}">
                      <a16:creationId xmlns:a16="http://schemas.microsoft.com/office/drawing/2014/main" id="{E7B785CF-5146-E9EE-4BA5-8294C8989305}"/>
                    </a:ext>
                  </a:extLst>
                </p:cNvPr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423;p42">
                  <a:extLst>
                    <a:ext uri="{FF2B5EF4-FFF2-40B4-BE49-F238E27FC236}">
                      <a16:creationId xmlns:a16="http://schemas.microsoft.com/office/drawing/2014/main" id="{1D821B26-68A5-A412-2F39-FA042BC336CF}"/>
                    </a:ext>
                  </a:extLst>
                </p:cNvPr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" name="Google Shape;2424;p42">
              <a:extLst>
                <a:ext uri="{FF2B5EF4-FFF2-40B4-BE49-F238E27FC236}">
                  <a16:creationId xmlns:a16="http://schemas.microsoft.com/office/drawing/2014/main" id="{DAF10879-3D10-54B3-4597-CEFD8D707AC2}"/>
                </a:ext>
              </a:extLst>
            </p:cNvPr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0" name="Google Shape;2425;p42">
                <a:extLst>
                  <a:ext uri="{FF2B5EF4-FFF2-40B4-BE49-F238E27FC236}">
                    <a16:creationId xmlns:a16="http://schemas.microsoft.com/office/drawing/2014/main" id="{11DA23F9-A4C7-C790-848C-7AF303DF94E0}"/>
                  </a:ext>
                </a:extLst>
              </p:cNvPr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rgbClr val="481F10"/>
              </a:solidFill>
              <a:ln w="9525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426;p42">
                <a:extLst>
                  <a:ext uri="{FF2B5EF4-FFF2-40B4-BE49-F238E27FC236}">
                    <a16:creationId xmlns:a16="http://schemas.microsoft.com/office/drawing/2014/main" id="{D9FE1263-7841-E65E-8388-2B484F9D7C74}"/>
                  </a:ext>
                </a:extLst>
              </p:cNvPr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rgbClr val="F4CC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427;p42">
                <a:extLst>
                  <a:ext uri="{FF2B5EF4-FFF2-40B4-BE49-F238E27FC236}">
                    <a16:creationId xmlns:a16="http://schemas.microsoft.com/office/drawing/2014/main" id="{9303821E-F648-C83D-AAC5-6E50DBF23618}"/>
                  </a:ext>
                </a:extLst>
              </p:cNvPr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428;p42">
                <a:extLst>
                  <a:ext uri="{FF2B5EF4-FFF2-40B4-BE49-F238E27FC236}">
                    <a16:creationId xmlns:a16="http://schemas.microsoft.com/office/drawing/2014/main" id="{A2C2AF76-0B0D-A9DE-4C53-ED000010DE52}"/>
                  </a:ext>
                </a:extLst>
              </p:cNvPr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rgbClr val="CA15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2429;p42">
              <a:extLst>
                <a:ext uri="{FF2B5EF4-FFF2-40B4-BE49-F238E27FC236}">
                  <a16:creationId xmlns:a16="http://schemas.microsoft.com/office/drawing/2014/main" id="{84C8F0B9-742D-D012-EA34-1B1B7E7182A6}"/>
                </a:ext>
              </a:extLst>
            </p:cNvPr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17" name="Google Shape;2430;p42">
                <a:extLst>
                  <a:ext uri="{FF2B5EF4-FFF2-40B4-BE49-F238E27FC236}">
                    <a16:creationId xmlns:a16="http://schemas.microsoft.com/office/drawing/2014/main" id="{F92B6DE9-937B-B81A-F701-AC81E99CBEFD}"/>
                  </a:ext>
                </a:extLst>
              </p:cNvPr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rgbClr val="F4CC9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431;p42">
                <a:extLst>
                  <a:ext uri="{FF2B5EF4-FFF2-40B4-BE49-F238E27FC236}">
                    <a16:creationId xmlns:a16="http://schemas.microsoft.com/office/drawing/2014/main" id="{5A354508-22BE-F09F-D712-41ACD55DDECD}"/>
                  </a:ext>
                </a:extLst>
              </p:cNvPr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432;p42">
                <a:extLst>
                  <a:ext uri="{FF2B5EF4-FFF2-40B4-BE49-F238E27FC236}">
                    <a16:creationId xmlns:a16="http://schemas.microsoft.com/office/drawing/2014/main" id="{12ABD6EB-1AC0-6F87-207C-D8661D69F053}"/>
                  </a:ext>
                </a:extLst>
              </p:cNvPr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rgbClr val="A27D5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" name="Google Shape;2433;p42">
              <a:extLst>
                <a:ext uri="{FF2B5EF4-FFF2-40B4-BE49-F238E27FC236}">
                  <a16:creationId xmlns:a16="http://schemas.microsoft.com/office/drawing/2014/main" id="{1748B4C0-20C5-587A-EF08-CC8BBF8853EA}"/>
                </a:ext>
              </a:extLst>
            </p:cNvPr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rgbClr val="4A9E4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34;p42">
              <a:extLst>
                <a:ext uri="{FF2B5EF4-FFF2-40B4-BE49-F238E27FC236}">
                  <a16:creationId xmlns:a16="http://schemas.microsoft.com/office/drawing/2014/main" id="{185D1C67-5806-83A8-1E2C-6602BC7DFB1A}"/>
                </a:ext>
              </a:extLst>
            </p:cNvPr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rgbClr val="68345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87" name="Google Shape;2395;p42">
            <a:extLst>
              <a:ext uri="{FF2B5EF4-FFF2-40B4-BE49-F238E27FC236}">
                <a16:creationId xmlns:a16="http://schemas.microsoft.com/office/drawing/2014/main" id="{BDA6E7A8-48BA-62B6-F588-DD1F6950A9B6}"/>
              </a:ext>
            </a:extLst>
          </p:cNvPr>
          <p:cNvCxnSpPr>
            <a:cxnSpLocks/>
          </p:cNvCxnSpPr>
          <p:nvPr/>
        </p:nvCxnSpPr>
        <p:spPr>
          <a:xfrm flipV="1">
            <a:off x="977609" y="2693210"/>
            <a:ext cx="2572603" cy="9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2204;p41">
            <a:extLst>
              <a:ext uri="{FF2B5EF4-FFF2-40B4-BE49-F238E27FC236}">
                <a16:creationId xmlns:a16="http://schemas.microsoft.com/office/drawing/2014/main" id="{D74569F0-408C-4732-F0A1-962306A41075}"/>
              </a:ext>
            </a:extLst>
          </p:cNvPr>
          <p:cNvSpPr/>
          <p:nvPr/>
        </p:nvSpPr>
        <p:spPr>
          <a:xfrm>
            <a:off x="3978479" y="1582943"/>
            <a:ext cx="384787" cy="2220713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9" name="文字方塊 2308">
            <a:extLst>
              <a:ext uri="{FF2B5EF4-FFF2-40B4-BE49-F238E27FC236}">
                <a16:creationId xmlns:a16="http://schemas.microsoft.com/office/drawing/2014/main" id="{98A1AFBA-8D3D-99B7-1E6D-53DCBA8592EC}"/>
              </a:ext>
            </a:extLst>
          </p:cNvPr>
          <p:cNvSpPr txBox="1"/>
          <p:nvPr/>
        </p:nvSpPr>
        <p:spPr>
          <a:xfrm>
            <a:off x="4489953" y="2051285"/>
            <a:ext cx="393404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SzPct val="50000"/>
            </a:pPr>
            <a:r>
              <a:rPr lang="en" altLang="zh-HK" sz="1600" b="1">
                <a:solidFill>
                  <a:schemeClr val="accent6"/>
                </a:solidFill>
                <a:ea typeface="PingFang SC"/>
              </a:rPr>
              <a:t>      Result: </a:t>
            </a:r>
          </a:p>
          <a:p>
            <a:pPr marL="285750" indent="-285750" algn="l">
              <a:lnSpc>
                <a:spcPct val="150000"/>
              </a:lnSpc>
              <a:buSzPct val="50000"/>
              <a:buFont typeface="Wingdings" pitchFamily="2" charset="2"/>
              <a:buChar char="l"/>
            </a:pPr>
            <a:r>
              <a:rPr lang="en" altLang="zh-HK" sz="1600">
                <a:ea typeface="PingFang SC"/>
              </a:rPr>
              <a:t>The required </a:t>
            </a:r>
            <a:r>
              <a:rPr lang="en" altLang="zh-HK" sz="1600" b="1">
                <a:solidFill>
                  <a:srgbClr val="C00000"/>
                </a:solidFill>
                <a:ea typeface="PingFang SC"/>
              </a:rPr>
              <a:t>95% PI for GDP</a:t>
            </a:r>
            <a:r>
              <a:rPr lang="en" altLang="zh-HK" sz="1600">
                <a:ea typeface="PingFang SC"/>
              </a:rPr>
              <a:t> is </a:t>
            </a:r>
          </a:p>
          <a:p>
            <a:pPr algn="l">
              <a:lnSpc>
                <a:spcPct val="150000"/>
              </a:lnSpc>
              <a:buSzPct val="50000"/>
            </a:pPr>
            <a:r>
              <a:rPr lang="en" altLang="zh-HK" sz="1600" b="1">
                <a:solidFill>
                  <a:schemeClr val="bg2"/>
                </a:solidFill>
                <a:ea typeface="PingFang SC"/>
              </a:rPr>
              <a:t>      (33002.09, 248066.12)</a:t>
            </a:r>
          </a:p>
          <a:p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01158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230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29"/>
          <p:cNvSpPr txBox="1">
            <a:spLocks noGrp="1"/>
          </p:cNvSpPr>
          <p:nvPr>
            <p:ph type="title"/>
          </p:nvPr>
        </p:nvSpPr>
        <p:spPr>
          <a:xfrm>
            <a:off x="138396" y="2357233"/>
            <a:ext cx="91440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4000"/>
              <a:t>Decision Tree</a:t>
            </a:r>
            <a:endParaRPr lang="en-US"/>
          </a:p>
        </p:txBody>
      </p:sp>
      <p:sp>
        <p:nvSpPr>
          <p:cNvPr id="918" name="Google Shape;918;p29"/>
          <p:cNvSpPr txBox="1">
            <a:spLocks noGrp="1"/>
          </p:cNvSpPr>
          <p:nvPr>
            <p:ph type="title" idx="2"/>
          </p:nvPr>
        </p:nvSpPr>
        <p:spPr>
          <a:xfrm>
            <a:off x="2235150" y="1268348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" name="Google Shape;919;p29">
            <a:extLst>
              <a:ext uri="{FF2B5EF4-FFF2-40B4-BE49-F238E27FC236}">
                <a16:creationId xmlns:a16="http://schemas.microsoft.com/office/drawing/2014/main" id="{56FAA6CC-8459-60C3-EE9F-4C5EE743D08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16075" y="3162640"/>
            <a:ext cx="4892775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US" altLang="zh-HK"/>
              <a:t>Predict the pizza price range by training model</a:t>
            </a:r>
          </a:p>
        </p:txBody>
      </p:sp>
    </p:spTree>
    <p:extLst>
      <p:ext uri="{BB962C8B-B14F-4D97-AF65-F5344CB8AC3E}">
        <p14:creationId xmlns:p14="http://schemas.microsoft.com/office/powerpoint/2010/main" val="39434836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Decision Tree Steps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59A0E1-C4E3-E1A6-0B35-6A209628EE8D}"/>
              </a:ext>
            </a:extLst>
          </p:cNvPr>
          <p:cNvSpPr txBox="1"/>
          <p:nvPr/>
        </p:nvSpPr>
        <p:spPr>
          <a:xfrm>
            <a:off x="762000" y="1238249"/>
            <a:ext cx="4629150" cy="2771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9931B6-FC26-EBD3-04A1-4FEC8B5D768C}"/>
              </a:ext>
            </a:extLst>
          </p:cNvPr>
          <p:cNvSpPr txBox="1"/>
          <p:nvPr/>
        </p:nvSpPr>
        <p:spPr>
          <a:xfrm>
            <a:off x="885824" y="1219200"/>
            <a:ext cx="7800975" cy="40010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AutoNum type="arabicPeriod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Based on the mean of average price of pizza($11.96), create a new variable </a:t>
            </a:r>
            <a:r>
              <a:rPr lang="en-US" sz="1800" err="1">
                <a:solidFill>
                  <a:schemeClr val="dk1"/>
                </a:solidFill>
                <a:latin typeface="Montserrat"/>
              </a:rPr>
              <a:t>price.status</a:t>
            </a:r>
            <a:r>
              <a:rPr lang="en-US" sz="1800">
                <a:solidFill>
                  <a:schemeClr val="dk1"/>
                </a:solidFill>
                <a:latin typeface="Montserrat"/>
              </a:rPr>
              <a:t>.</a:t>
            </a:r>
          </a:p>
          <a:p>
            <a:pPr marL="457200" indent="-457200">
              <a:buAutoNum type="arabicPeriod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457200" indent="-457200">
              <a:buAutoNum type="arabicPeriod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If the average price of a pizza is higher than the mean, it is defined as Expensive, otherwise Normal. </a:t>
            </a:r>
          </a:p>
          <a:p>
            <a:pPr marL="457200" indent="-457200">
              <a:buAutoNum type="arabicPeriod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457200" indent="-457200">
              <a:buAutoNum type="arabicPeriod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39.7% pizza prices are expensive and 60.3% pizza prices are Normal.</a:t>
            </a:r>
          </a:p>
          <a:p>
            <a:pPr marL="457200" indent="-457200">
              <a:buAutoNum type="arabicPeriod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457200" indent="-457200">
              <a:buAutoNum type="arabicPeriod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According to the </a:t>
            </a:r>
            <a:r>
              <a:rPr lang="en-US" sz="1800" err="1">
                <a:solidFill>
                  <a:schemeClr val="dk1"/>
                </a:solidFill>
                <a:latin typeface="Montserrat"/>
              </a:rPr>
              <a:t>price.status</a:t>
            </a:r>
            <a:r>
              <a:rPr lang="en-US" sz="1800">
                <a:solidFill>
                  <a:schemeClr val="dk1"/>
                </a:solidFill>
                <a:latin typeface="Montserrat"/>
              </a:rPr>
              <a:t> variable, decision tree is applied to find out decision rule from other numeric variables exclude average price.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1013601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Decision Tree Steps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59A0E1-C4E3-E1A6-0B35-6A209628EE8D}"/>
              </a:ext>
            </a:extLst>
          </p:cNvPr>
          <p:cNvSpPr txBox="1"/>
          <p:nvPr/>
        </p:nvSpPr>
        <p:spPr>
          <a:xfrm>
            <a:off x="762000" y="1238249"/>
            <a:ext cx="4629150" cy="2771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9931B6-FC26-EBD3-04A1-4FEC8B5D768C}"/>
              </a:ext>
            </a:extLst>
          </p:cNvPr>
          <p:cNvSpPr txBox="1"/>
          <p:nvPr/>
        </p:nvSpPr>
        <p:spPr>
          <a:xfrm>
            <a:off x="161924" y="1657350"/>
            <a:ext cx="5748337" cy="23391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>
                <a:solidFill>
                  <a:schemeClr val="dk1"/>
                </a:solidFill>
                <a:latin typeface="Montserrat"/>
              </a:rPr>
              <a:t>5.     Random select 3000 samples from</a:t>
            </a:r>
          </a:p>
          <a:p>
            <a:r>
              <a:rPr lang="en-US" sz="1800">
                <a:solidFill>
                  <a:schemeClr val="dk1"/>
                </a:solidFill>
                <a:latin typeface="Montserrat"/>
              </a:rPr>
              <a:t>        the data set to train our decision tree </a:t>
            </a:r>
          </a:p>
          <a:p>
            <a:r>
              <a:rPr lang="en-US" sz="1800">
                <a:solidFill>
                  <a:schemeClr val="dk1"/>
                </a:solidFill>
                <a:latin typeface="Montserrat"/>
              </a:rPr>
              <a:t>        model.</a:t>
            </a:r>
          </a:p>
          <a:p>
            <a:pPr marL="457200" indent="-457200">
              <a:buAutoNum type="arabicPeriod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r>
              <a:rPr lang="en-US" sz="1800">
                <a:solidFill>
                  <a:schemeClr val="dk1"/>
                </a:solidFill>
                <a:latin typeface="Montserrat"/>
              </a:rPr>
              <a:t>6.     Based on this training data, a decision tree </a:t>
            </a:r>
          </a:p>
          <a:p>
            <a:r>
              <a:rPr lang="en-US" sz="1800">
                <a:solidFill>
                  <a:schemeClr val="dk1"/>
                </a:solidFill>
                <a:latin typeface="Montserrat"/>
              </a:rPr>
              <a:t>        model is generated in R.</a:t>
            </a:r>
          </a:p>
          <a:p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endParaRPr lang="en-US" sz="2000"/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5118980F-03F4-DED8-E169-95C02607E8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16683"/>
              </p:ext>
            </p:extLst>
          </p:nvPr>
        </p:nvGraphicFramePr>
        <p:xfrm>
          <a:off x="5915025" y="1162050"/>
          <a:ext cx="2767930" cy="742315"/>
        </p:xfrm>
        <a:graphic>
          <a:graphicData uri="http://schemas.openxmlformats.org/drawingml/2006/table">
            <a:tbl>
              <a:tblPr firstRow="1" bandRow="1">
                <a:tableStyleId>{E976CC15-25E7-41AE-8BBA-24CAF2B6385B}</a:tableStyleId>
              </a:tblPr>
              <a:tblGrid>
                <a:gridCol w="1390650">
                  <a:extLst>
                    <a:ext uri="{9D8B030D-6E8A-4147-A177-3AD203B41FA5}">
                      <a16:colId xmlns:a16="http://schemas.microsoft.com/office/drawing/2014/main" val="2487759829"/>
                    </a:ext>
                  </a:extLst>
                </a:gridCol>
                <a:gridCol w="1377280">
                  <a:extLst>
                    <a:ext uri="{9D8B030D-6E8A-4147-A177-3AD203B41FA5}">
                      <a16:colId xmlns:a16="http://schemas.microsoft.com/office/drawing/2014/main" val="2260725063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r>
                        <a:rPr lang="en-US"/>
                        <a:t>Training data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Test data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2585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3000(85.47%)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510(14.53%)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1322197"/>
                  </a:ext>
                </a:extLst>
              </a:tr>
            </a:tbl>
          </a:graphicData>
        </a:graphic>
      </p:graphicFrame>
      <p:sp>
        <p:nvSpPr>
          <p:cNvPr id="5" name="Cylinder 4">
            <a:extLst>
              <a:ext uri="{FF2B5EF4-FFF2-40B4-BE49-F238E27FC236}">
                <a16:creationId xmlns:a16="http://schemas.microsoft.com/office/drawing/2014/main" id="{228D5895-2EE6-8ADD-C2DC-4B3601F7BBE9}"/>
              </a:ext>
            </a:extLst>
          </p:cNvPr>
          <p:cNvSpPr/>
          <p:nvPr/>
        </p:nvSpPr>
        <p:spPr>
          <a:xfrm>
            <a:off x="5886449" y="2466975"/>
            <a:ext cx="1009650" cy="1495425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aseline="-25000">
              <a:solidFill>
                <a:srgbClr val="FF0000"/>
              </a:solidFill>
              <a:cs typeface="Arial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79F36BE6-C46A-5553-7FBB-CDC2E2D6D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450" y="2691545"/>
            <a:ext cx="7258050" cy="470023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F17D15D9-3041-8F26-6A87-62A023902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0875" y="2958245"/>
            <a:ext cx="6553200" cy="403347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54D7C001-B7D9-D34B-4098-2DDA06FF7A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2838" y="3597519"/>
            <a:ext cx="5634037" cy="1773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D23398-1645-E935-E03C-D262F0B6F33E}"/>
              </a:ext>
            </a:extLst>
          </p:cNvPr>
          <p:cNvSpPr txBox="1"/>
          <p:nvPr/>
        </p:nvSpPr>
        <p:spPr>
          <a:xfrm>
            <a:off x="6315075" y="3009900"/>
            <a:ext cx="43815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.</a:t>
            </a:r>
          </a:p>
          <a:p>
            <a:r>
              <a:rPr lang="en-US"/>
              <a:t>.</a:t>
            </a:r>
          </a:p>
          <a:p>
            <a:r>
              <a:rPr lang="en-US"/>
              <a:t>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0B2BEAF-6E6D-6860-9B89-53D7720BAD3A}"/>
              </a:ext>
            </a:extLst>
          </p:cNvPr>
          <p:cNvCxnSpPr/>
          <p:nvPr/>
        </p:nvCxnSpPr>
        <p:spPr>
          <a:xfrm flipV="1">
            <a:off x="6976605" y="3236380"/>
            <a:ext cx="72390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3E456BB-5F01-B8FA-4F5D-DEFDDE189D68}"/>
              </a:ext>
            </a:extLst>
          </p:cNvPr>
          <p:cNvCxnSpPr>
            <a:cxnSpLocks/>
          </p:cNvCxnSpPr>
          <p:nvPr/>
        </p:nvCxnSpPr>
        <p:spPr>
          <a:xfrm flipV="1">
            <a:off x="6976605" y="3622143"/>
            <a:ext cx="72390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630C071-A261-D3FE-8722-3E8218E67E1F}"/>
              </a:ext>
            </a:extLst>
          </p:cNvPr>
          <p:cNvCxnSpPr>
            <a:cxnSpLocks/>
          </p:cNvCxnSpPr>
          <p:nvPr/>
        </p:nvCxnSpPr>
        <p:spPr>
          <a:xfrm flipV="1">
            <a:off x="6976605" y="2836330"/>
            <a:ext cx="72390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ylinder 12">
            <a:extLst>
              <a:ext uri="{FF2B5EF4-FFF2-40B4-BE49-F238E27FC236}">
                <a16:creationId xmlns:a16="http://schemas.microsoft.com/office/drawing/2014/main" id="{387A8EBF-B27B-EDD0-6027-6A6AD533AD79}"/>
              </a:ext>
            </a:extLst>
          </p:cNvPr>
          <p:cNvSpPr/>
          <p:nvPr/>
        </p:nvSpPr>
        <p:spPr>
          <a:xfrm>
            <a:off x="7867649" y="2586038"/>
            <a:ext cx="962025" cy="125730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4">
            <a:extLst>
              <a:ext uri="{FF2B5EF4-FFF2-40B4-BE49-F238E27FC236}">
                <a16:creationId xmlns:a16="http://schemas.microsoft.com/office/drawing/2014/main" id="{B25D0B33-5BCE-56AE-1867-E6EFA4D6D7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6431" y="3112555"/>
            <a:ext cx="6815137" cy="2201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5F6E61E-C1A8-E203-1D7F-9799ADFFD3E1}"/>
              </a:ext>
            </a:extLst>
          </p:cNvPr>
          <p:cNvSpPr txBox="1"/>
          <p:nvPr/>
        </p:nvSpPr>
        <p:spPr>
          <a:xfrm>
            <a:off x="5915024" y="2162175"/>
            <a:ext cx="88582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Data set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EABD5F-BAD4-D616-6CEA-EE16ECD7FA0B}"/>
              </a:ext>
            </a:extLst>
          </p:cNvPr>
          <p:cNvSpPr txBox="1"/>
          <p:nvPr/>
        </p:nvSpPr>
        <p:spPr>
          <a:xfrm>
            <a:off x="7700505" y="2272971"/>
            <a:ext cx="153352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Training 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8E4440-3CB4-1633-3A50-EDD921A01A03}"/>
              </a:ext>
            </a:extLst>
          </p:cNvPr>
          <p:cNvSpPr txBox="1"/>
          <p:nvPr/>
        </p:nvSpPr>
        <p:spPr>
          <a:xfrm>
            <a:off x="6724649" y="3843338"/>
            <a:ext cx="14478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Random select</a:t>
            </a:r>
          </a:p>
        </p:txBody>
      </p:sp>
    </p:spTree>
    <p:extLst>
      <p:ext uri="{BB962C8B-B14F-4D97-AF65-F5344CB8AC3E}">
        <p14:creationId xmlns:p14="http://schemas.microsoft.com/office/powerpoint/2010/main" val="28625874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Decision Tree Result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359A0E1-C4E3-E1A6-0B35-6A209628EE8D}"/>
                  </a:ext>
                </a:extLst>
              </p:cNvPr>
              <p:cNvSpPr txBox="1"/>
              <p:nvPr/>
            </p:nvSpPr>
            <p:spPr>
              <a:xfrm>
                <a:off x="466725" y="1019174"/>
                <a:ext cx="4629150" cy="3970318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285750" indent="-285750">
                  <a:buChar char="•"/>
                </a:pPr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According to Decision Tree model, three nodes are made by the maximum price and minimum price.</a:t>
                </a:r>
              </a:p>
              <a:p>
                <a:pPr marL="285750" indent="-285750">
                  <a:buChar char="•"/>
                </a:pPr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285750" indent="-285750">
                  <a:buChar char="•"/>
                </a:pPr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First,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HK" sz="180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𝑃𝑟𝑖𝑐𝑒</m:t>
                        </m:r>
                      </m:e>
                      <m:sub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r>
                      <a:rPr lang="en-US" altLang="zh-HK" sz="18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&gt;11.97</m:t>
                    </m:r>
                  </m:oMath>
                </a14:m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, it is defined as expensive price.</a:t>
                </a:r>
              </a:p>
              <a:p>
                <a:pPr marL="285750" indent="-285750">
                  <a:buChar char="•"/>
                </a:pPr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285750" indent="-285750">
                  <a:buChar char="•"/>
                </a:pPr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Second,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HK" sz="180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𝑃𝑟𝑖𝑐𝑒</m:t>
                        </m:r>
                      </m:e>
                      <m:sub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r>
                      <a:rPr lang="en-US" altLang="zh-HK" sz="18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&lt;11.97 </m:t>
                    </m:r>
                  </m:oMath>
                </a14:m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&amp;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HK" sz="18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HK" sz="18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𝑃𝑟𝑖𝑐𝑒</m:t>
                        </m:r>
                      </m:e>
                      <m:sub>
                        <m:r>
                          <a:rPr lang="en-US" altLang="zh-HK" sz="18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𝑎𝑥</m:t>
                        </m:r>
                      </m:sub>
                    </m:sSub>
                    <m:r>
                      <a:rPr lang="en-US" altLang="zh-HK" sz="18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zh-HK" sz="1800" i="1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HK" sz="18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4.8</m:t>
                    </m:r>
                  </m:oMath>
                </a14:m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, it is also defined as Expensive.</a:t>
                </a:r>
              </a:p>
              <a:p>
                <a:pPr marL="285750" indent="-285750">
                  <a:buChar char="•"/>
                </a:pPr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285750" indent="-285750">
                  <a:buChar char="•"/>
                </a:pPr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Finally, only when </a:t>
                </a:r>
                <a:r>
                  <a:rPr lang="en-US" altLang="zh-HK" sz="1800">
                    <a:solidFill>
                      <a:schemeClr val="dk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HK" sz="180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𝑃𝑟𝑖𝑐𝑒</m:t>
                        </m:r>
                      </m:e>
                      <m:sub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r>
                      <a:rPr lang="en-US" altLang="zh-HK" sz="18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&lt;11.97 </m:t>
                    </m:r>
                  </m:oMath>
                </a14:m>
                <a:r>
                  <a:rPr lang="en-US" altLang="zh-HK" sz="1800">
                    <a:solidFill>
                      <a:schemeClr val="dk1"/>
                    </a:solidFill>
                    <a:latin typeface="Montserrat"/>
                  </a:rPr>
                  <a:t>&amp;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HK" sz="18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HK" sz="18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𝑃𝑟𝑖𝑐𝑒</m:t>
                        </m:r>
                      </m:e>
                      <m:sub>
                        <m:r>
                          <a:rPr lang="en-US" altLang="zh-HK" sz="18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𝑎𝑥</m:t>
                        </m:r>
                      </m:sub>
                    </m:sSub>
                    <m:r>
                      <a:rPr lang="en-US" altLang="zh-HK" sz="1800" i="1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&lt;1</m:t>
                    </m:r>
                    <m:r>
                      <a:rPr lang="en-US" altLang="zh-HK" sz="18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4.8 </m:t>
                    </m:r>
                  </m:oMath>
                </a14:m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, it is defined as normal price.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359A0E1-C4E3-E1A6-0B35-6A209628EE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725" y="1019174"/>
                <a:ext cx="4629150" cy="3970318"/>
              </a:xfrm>
              <a:prstGeom prst="rect">
                <a:avLst/>
              </a:prstGeom>
              <a:blipFill>
                <a:blip r:embed="rId3"/>
                <a:stretch>
                  <a:fillRect l="-820" t="-639" r="-820" b="-1278"/>
                </a:stretch>
              </a:blipFill>
            </p:spPr>
            <p:txBody>
              <a:bodyPr/>
              <a:lstStyle/>
              <a:p>
                <a:r>
                  <a:rPr lang="zh-HK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5">
            <a:extLst>
              <a:ext uri="{FF2B5EF4-FFF2-40B4-BE49-F238E27FC236}">
                <a16:creationId xmlns:a16="http://schemas.microsoft.com/office/drawing/2014/main" id="{643E83B4-4E5B-2E8F-D86B-A2FFA671B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8775" y="967020"/>
            <a:ext cx="3600450" cy="388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506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Decision Tree Test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59A0E1-C4E3-E1A6-0B35-6A209628EE8D}"/>
              </a:ext>
            </a:extLst>
          </p:cNvPr>
          <p:cNvSpPr txBox="1"/>
          <p:nvPr/>
        </p:nvSpPr>
        <p:spPr>
          <a:xfrm>
            <a:off x="762000" y="1238249"/>
            <a:ext cx="6124575" cy="20928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Next, use this model to predict the </a:t>
            </a:r>
            <a:r>
              <a:rPr lang="en-US" sz="1800" err="1">
                <a:solidFill>
                  <a:schemeClr val="dk1"/>
                </a:solidFill>
                <a:latin typeface="Montserrat"/>
              </a:rPr>
              <a:t>price.status</a:t>
            </a:r>
            <a:r>
              <a:rPr lang="en-US" sz="1800">
                <a:solidFill>
                  <a:schemeClr val="dk1"/>
                </a:solidFill>
                <a:latin typeface="Montserrat"/>
              </a:rPr>
              <a:t> of the test data.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Then, Check the accurate rate between the prediction and real result.</a:t>
            </a:r>
          </a:p>
          <a:p>
            <a:pPr marL="285750" indent="-285750">
              <a:buChar char="•"/>
            </a:pPr>
            <a:endParaRPr lang="en-US" sz="2000"/>
          </a:p>
          <a:p>
            <a:pPr marL="285750" indent="-285750">
              <a:buChar char="•"/>
            </a:pPr>
            <a:endParaRPr lang="en-US" sz="2000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862E7C1-2979-6BB1-ECAA-FCE58165F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238" y="2962275"/>
            <a:ext cx="3486150" cy="895350"/>
          </a:xfrm>
          <a:prstGeom prst="rect">
            <a:avLst/>
          </a:prstGeom>
        </p:spPr>
      </p:pic>
      <p:pic>
        <p:nvPicPr>
          <p:cNvPr id="5" name="Picture 5" descr="Chart&#10;&#10;Description automatically generated">
            <a:extLst>
              <a:ext uri="{FF2B5EF4-FFF2-40B4-BE49-F238E27FC236}">
                <a16:creationId xmlns:a16="http://schemas.microsoft.com/office/drawing/2014/main" id="{2BD10743-1458-DDFE-4461-345956730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7842" y="2162175"/>
            <a:ext cx="1765216" cy="2981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C62D03-ADAF-DE06-9E14-2090B33B88C5}"/>
              </a:ext>
            </a:extLst>
          </p:cNvPr>
          <p:cNvSpPr txBox="1"/>
          <p:nvPr/>
        </p:nvSpPr>
        <p:spPr>
          <a:xfrm>
            <a:off x="6803415" y="1885176"/>
            <a:ext cx="176521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chemeClr val="dk1"/>
                </a:solidFill>
                <a:latin typeface="Montserrat"/>
              </a:rPr>
              <a:t>Cross validation</a:t>
            </a:r>
          </a:p>
        </p:txBody>
      </p:sp>
    </p:spTree>
    <p:extLst>
      <p:ext uri="{BB962C8B-B14F-4D97-AF65-F5344CB8AC3E}">
        <p14:creationId xmlns:p14="http://schemas.microsoft.com/office/powerpoint/2010/main" val="42682110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Decision Tree Application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359A0E1-C4E3-E1A6-0B35-6A209628EE8D}"/>
                  </a:ext>
                </a:extLst>
              </p:cNvPr>
              <p:cNvSpPr txBox="1"/>
              <p:nvPr/>
            </p:nvSpPr>
            <p:spPr>
              <a:xfrm>
                <a:off x="600075" y="681036"/>
                <a:ext cx="5095875" cy="3996479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285750" indent="-285750">
                  <a:buChar char="•"/>
                </a:pPr>
                <a:endParaRPr lang="en-US" sz="2000"/>
              </a:p>
              <a:p>
                <a:pPr marL="342900" indent="-342900">
                  <a:buChar char="•"/>
                </a:pPr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From the decision tree result , when</a:t>
                </a:r>
              </a:p>
              <a:p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     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HK" sz="180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𝑃𝑟𝑖𝑐𝑒</m:t>
                        </m:r>
                      </m:e>
                      <m:sub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r>
                      <a:rPr lang="en-US" altLang="zh-HK" sz="18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&lt;11.97 </m:t>
                    </m:r>
                  </m:oMath>
                </a14:m>
                <a:r>
                  <a:rPr lang="en-US" altLang="zh-HK" sz="1800">
                    <a:solidFill>
                      <a:schemeClr val="dk1"/>
                    </a:solidFill>
                    <a:latin typeface="Montserrat"/>
                  </a:rPr>
                  <a:t>&amp;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HK" sz="18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HK" sz="18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𝑃𝑟𝑖𝑐𝑒</m:t>
                        </m:r>
                      </m:e>
                      <m:sub>
                        <m:r>
                          <a:rPr lang="en-US" altLang="zh-HK" sz="1800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HK" sz="18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𝑎𝑥</m:t>
                        </m:r>
                      </m:sub>
                    </m:sSub>
                    <m:r>
                      <a:rPr lang="en-US" altLang="zh-HK" sz="1800" i="1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&lt;1</m:t>
                    </m:r>
                    <m:r>
                      <a:rPr lang="en-US" altLang="zh-HK" sz="18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4.8</m:t>
                    </m:r>
                  </m:oMath>
                </a14:m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, the </a:t>
                </a:r>
              </a:p>
              <a:p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     pizza price is defined normal.</a:t>
                </a:r>
              </a:p>
              <a:p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342900" indent="-342900">
                  <a:buChar char="•"/>
                </a:pPr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It gives us another pizza price upper limit which is 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HK" sz="180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HK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𝑀𝑎𝑥</m:t>
                          </m:r>
                          <m:r>
                            <a:rPr lang="en-US" altLang="zh-HK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HK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𝑀𝑖𝑛</m:t>
                          </m:r>
                        </m:num>
                        <m:den>
                          <m:r>
                            <a:rPr lang="en-US" altLang="zh-HK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HK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HK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HK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11.97+14.8</m:t>
                          </m:r>
                        </m:num>
                        <m:den>
                          <m:r>
                            <a:rPr lang="en-US" altLang="zh-HK" sz="1800" b="0" i="1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HK" sz="1800" b="0" i="1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=13.385</m:t>
                      </m:r>
                    </m:oMath>
                  </m:oMathPara>
                </a14:m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342900" indent="-342900">
                  <a:buChar char="•"/>
                </a:pPr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342900" indent="-342900">
                  <a:buChar char="•"/>
                </a:pPr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The reason why it does not contain lower limit is because we do not set the "cheap" pizza price in </a:t>
                </a:r>
                <a:r>
                  <a:rPr lang="en-US" sz="1800" err="1">
                    <a:solidFill>
                      <a:schemeClr val="dk1"/>
                    </a:solidFill>
                    <a:latin typeface="Montserrat"/>
                  </a:rPr>
                  <a:t>price.status</a:t>
                </a:r>
                <a:r>
                  <a:rPr lang="en-US" sz="1800">
                    <a:solidFill>
                      <a:schemeClr val="dk1"/>
                    </a:solidFill>
                    <a:latin typeface="Montserrat"/>
                  </a:rPr>
                  <a:t>.</a:t>
                </a:r>
              </a:p>
              <a:p>
                <a:endParaRPr lang="en-US" sz="200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359A0E1-C4E3-E1A6-0B35-6A209628EE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075" y="681036"/>
                <a:ext cx="5095875" cy="3996479"/>
              </a:xfrm>
              <a:prstGeom prst="rect">
                <a:avLst/>
              </a:prstGeom>
              <a:blipFill>
                <a:blip r:embed="rId3"/>
                <a:stretch>
                  <a:fillRect l="-746" r="-1244"/>
                </a:stretch>
              </a:blipFill>
            </p:spPr>
            <p:txBody>
              <a:bodyPr/>
              <a:lstStyle/>
              <a:p>
                <a:r>
                  <a:rPr lang="zh-HK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357C92E2-A32C-805F-1172-D0BB77D97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994318"/>
            <a:ext cx="3290887" cy="355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60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2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35" name="Google Shape;735;p26"/>
          <p:cNvSpPr txBox="1">
            <a:spLocks noGrp="1"/>
          </p:cNvSpPr>
          <p:nvPr>
            <p:ph type="subTitle" idx="1"/>
          </p:nvPr>
        </p:nvSpPr>
        <p:spPr>
          <a:xfrm>
            <a:off x="1257032" y="1201976"/>
            <a:ext cx="181091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"/>
              <a:t>Data Preparation</a:t>
            </a:r>
          </a:p>
        </p:txBody>
      </p:sp>
      <p:sp>
        <p:nvSpPr>
          <p:cNvPr id="737" name="Google Shape;737;p26"/>
          <p:cNvSpPr txBox="1">
            <a:spLocks noGrp="1"/>
          </p:cNvSpPr>
          <p:nvPr>
            <p:ph type="title" idx="3"/>
          </p:nvPr>
        </p:nvSpPr>
        <p:spPr>
          <a:xfrm>
            <a:off x="581977" y="92517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01</a:t>
            </a:r>
          </a:p>
        </p:txBody>
      </p:sp>
      <p:sp>
        <p:nvSpPr>
          <p:cNvPr id="738" name="Google Shape;738;p26"/>
          <p:cNvSpPr txBox="1">
            <a:spLocks noGrp="1"/>
          </p:cNvSpPr>
          <p:nvPr>
            <p:ph type="subTitle" idx="4"/>
          </p:nvPr>
        </p:nvSpPr>
        <p:spPr>
          <a:xfrm>
            <a:off x="1257032" y="1779552"/>
            <a:ext cx="1941233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"/>
              <a:t>Data Visualization</a:t>
            </a:r>
          </a:p>
        </p:txBody>
      </p:sp>
      <p:sp>
        <p:nvSpPr>
          <p:cNvPr id="740" name="Google Shape;740;p26"/>
          <p:cNvSpPr txBox="1">
            <a:spLocks noGrp="1"/>
          </p:cNvSpPr>
          <p:nvPr>
            <p:ph type="title" idx="6"/>
          </p:nvPr>
        </p:nvSpPr>
        <p:spPr>
          <a:xfrm>
            <a:off x="580228" y="149787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02</a:t>
            </a:r>
          </a:p>
        </p:txBody>
      </p:sp>
      <p:sp>
        <p:nvSpPr>
          <p:cNvPr id="741" name="Google Shape;741;p26"/>
          <p:cNvSpPr txBox="1">
            <a:spLocks noGrp="1"/>
          </p:cNvSpPr>
          <p:nvPr>
            <p:ph type="subTitle" idx="7"/>
          </p:nvPr>
        </p:nvSpPr>
        <p:spPr>
          <a:xfrm>
            <a:off x="1257032" y="2374863"/>
            <a:ext cx="1155643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</a:t>
            </a:r>
            <a:endParaRPr lang="en-US"/>
          </a:p>
        </p:txBody>
      </p:sp>
      <p:sp>
        <p:nvSpPr>
          <p:cNvPr id="743" name="Google Shape;743;p26"/>
          <p:cNvSpPr txBox="1">
            <a:spLocks noGrp="1"/>
          </p:cNvSpPr>
          <p:nvPr>
            <p:ph type="title" idx="9"/>
          </p:nvPr>
        </p:nvSpPr>
        <p:spPr>
          <a:xfrm>
            <a:off x="580228" y="2089342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03</a:t>
            </a:r>
          </a:p>
        </p:txBody>
      </p:sp>
      <p:sp>
        <p:nvSpPr>
          <p:cNvPr id="744" name="Google Shape;744;p26"/>
          <p:cNvSpPr txBox="1">
            <a:spLocks noGrp="1"/>
          </p:cNvSpPr>
          <p:nvPr>
            <p:ph type="subTitle" idx="13"/>
          </p:nvPr>
        </p:nvSpPr>
        <p:spPr>
          <a:xfrm>
            <a:off x="1257032" y="4075300"/>
            <a:ext cx="1233422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 lang="en-US"/>
          </a:p>
        </p:txBody>
      </p:sp>
      <p:sp>
        <p:nvSpPr>
          <p:cNvPr id="746" name="Google Shape;746;p26"/>
          <p:cNvSpPr txBox="1">
            <a:spLocks noGrp="1"/>
          </p:cNvSpPr>
          <p:nvPr>
            <p:ph type="title" idx="15"/>
          </p:nvPr>
        </p:nvSpPr>
        <p:spPr>
          <a:xfrm>
            <a:off x="580228" y="2664187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04</a:t>
            </a:r>
            <a:endParaRPr lang="en-US" sz="4000"/>
          </a:p>
        </p:txBody>
      </p:sp>
      <p:sp>
        <p:nvSpPr>
          <p:cNvPr id="3" name="Google Shape;746;p26">
            <a:extLst>
              <a:ext uri="{FF2B5EF4-FFF2-40B4-BE49-F238E27FC236}">
                <a16:creationId xmlns:a16="http://schemas.microsoft.com/office/drawing/2014/main" id="{C2C8DEFC-44D2-1880-D19D-F7255E17E81A}"/>
              </a:ext>
            </a:extLst>
          </p:cNvPr>
          <p:cNvSpPr txBox="1">
            <a:spLocks/>
          </p:cNvSpPr>
          <p:nvPr/>
        </p:nvSpPr>
        <p:spPr>
          <a:xfrm>
            <a:off x="580228" y="3788950"/>
            <a:ext cx="751500" cy="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6000" b="0" i="0" u="none" strike="noStrike" cap="none">
                <a:solidFill>
                  <a:schemeClr val="accent5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000"/>
              <a:t>06</a:t>
            </a:r>
          </a:p>
        </p:txBody>
      </p:sp>
      <p:sp>
        <p:nvSpPr>
          <p:cNvPr id="5" name="Google Shape;744;p26">
            <a:extLst>
              <a:ext uri="{FF2B5EF4-FFF2-40B4-BE49-F238E27FC236}">
                <a16:creationId xmlns:a16="http://schemas.microsoft.com/office/drawing/2014/main" id="{8828E96A-F9EC-A25C-6770-72B339AD9B14}"/>
              </a:ext>
            </a:extLst>
          </p:cNvPr>
          <p:cNvSpPr txBox="1">
            <a:spLocks/>
          </p:cNvSpPr>
          <p:nvPr/>
        </p:nvSpPr>
        <p:spPr>
          <a:xfrm>
            <a:off x="1257032" y="2949076"/>
            <a:ext cx="5281536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200" b="0" i="0" u="none" strike="noStrike" cap="none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pPr marL="0" indent="0"/>
            <a:r>
              <a:rPr lang="en-US"/>
              <a:t>Confidence Interval &amp; Prediction Interval</a:t>
            </a:r>
          </a:p>
        </p:txBody>
      </p:sp>
      <p:sp>
        <p:nvSpPr>
          <p:cNvPr id="7" name="Google Shape;744;p26">
            <a:extLst>
              <a:ext uri="{FF2B5EF4-FFF2-40B4-BE49-F238E27FC236}">
                <a16:creationId xmlns:a16="http://schemas.microsoft.com/office/drawing/2014/main" id="{2D4C6523-1169-DE06-1B78-120A599C256D}"/>
              </a:ext>
            </a:extLst>
          </p:cNvPr>
          <p:cNvSpPr txBox="1">
            <a:spLocks/>
          </p:cNvSpPr>
          <p:nvPr/>
        </p:nvSpPr>
        <p:spPr>
          <a:xfrm>
            <a:off x="1257032" y="3501348"/>
            <a:ext cx="1552063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200" b="0" i="0" u="none" strike="noStrike" cap="none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SemiBold"/>
              <a:buNone/>
              <a:defRPr sz="2000" b="0" i="0" u="none" strike="noStrike" cap="none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pPr marL="0" indent="0"/>
            <a:r>
              <a:rPr lang="en-US"/>
              <a:t>Decision Tree</a:t>
            </a:r>
          </a:p>
        </p:txBody>
      </p:sp>
      <p:sp>
        <p:nvSpPr>
          <p:cNvPr id="9" name="Google Shape;746;p26">
            <a:extLst>
              <a:ext uri="{FF2B5EF4-FFF2-40B4-BE49-F238E27FC236}">
                <a16:creationId xmlns:a16="http://schemas.microsoft.com/office/drawing/2014/main" id="{A1C0FD7B-8A52-C235-A79F-36ABD97ABB3A}"/>
              </a:ext>
            </a:extLst>
          </p:cNvPr>
          <p:cNvSpPr txBox="1">
            <a:spLocks/>
          </p:cNvSpPr>
          <p:nvPr/>
        </p:nvSpPr>
        <p:spPr>
          <a:xfrm>
            <a:off x="580228" y="3219313"/>
            <a:ext cx="751500" cy="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6000" b="0" i="0" u="none" strike="noStrike" cap="none">
                <a:solidFill>
                  <a:schemeClr val="accent5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000"/>
              <a:t>05</a:t>
            </a:r>
            <a:endParaRPr lang="en-US"/>
          </a:p>
        </p:txBody>
      </p:sp>
      <p:grpSp>
        <p:nvGrpSpPr>
          <p:cNvPr id="937" name="群組 936">
            <a:extLst>
              <a:ext uri="{FF2B5EF4-FFF2-40B4-BE49-F238E27FC236}">
                <a16:creationId xmlns:a16="http://schemas.microsoft.com/office/drawing/2014/main" id="{EB638A5D-B6B6-BD9F-3FD2-E3FACC42F259}"/>
              </a:ext>
            </a:extLst>
          </p:cNvPr>
          <p:cNvGrpSpPr/>
          <p:nvPr/>
        </p:nvGrpSpPr>
        <p:grpSpPr>
          <a:xfrm>
            <a:off x="5829129" y="1424670"/>
            <a:ext cx="3051102" cy="3006969"/>
            <a:chOff x="6538568" y="1753860"/>
            <a:chExt cx="1788371" cy="1788372"/>
          </a:xfrm>
        </p:grpSpPr>
        <p:grpSp>
          <p:nvGrpSpPr>
            <p:cNvPr id="748" name="Google Shape;1144;p35">
              <a:extLst>
                <a:ext uri="{FF2B5EF4-FFF2-40B4-BE49-F238E27FC236}">
                  <a16:creationId xmlns:a16="http://schemas.microsoft.com/office/drawing/2014/main" id="{58198A9C-3598-1A64-ECCB-7C2DFD172C05}"/>
                </a:ext>
              </a:extLst>
            </p:cNvPr>
            <p:cNvGrpSpPr/>
            <p:nvPr/>
          </p:nvGrpSpPr>
          <p:grpSpPr>
            <a:xfrm>
              <a:off x="7406269" y="2639688"/>
              <a:ext cx="659361" cy="902544"/>
              <a:chOff x="7293539" y="1669206"/>
              <a:chExt cx="659361" cy="902544"/>
            </a:xfrm>
          </p:grpSpPr>
          <p:sp>
            <p:nvSpPr>
              <p:cNvPr id="749" name="Google Shape;1145;p35">
                <a:extLst>
                  <a:ext uri="{FF2B5EF4-FFF2-40B4-BE49-F238E27FC236}">
                    <a16:creationId xmlns:a16="http://schemas.microsoft.com/office/drawing/2014/main" id="{1877293F-A5B0-013D-50A2-4E182885B1C5}"/>
                  </a:ext>
                </a:extLst>
              </p:cNvPr>
              <p:cNvSpPr/>
              <p:nvPr/>
            </p:nvSpPr>
            <p:spPr>
              <a:xfrm>
                <a:off x="7319989" y="2229865"/>
                <a:ext cx="615237" cy="324531"/>
              </a:xfrm>
              <a:custGeom>
                <a:avLst/>
                <a:gdLst/>
                <a:ahLst/>
                <a:cxnLst/>
                <a:rect l="l" t="t" r="r" b="b"/>
                <a:pathLst>
                  <a:path w="17371" h="9163" extrusionOk="0">
                    <a:moveTo>
                      <a:pt x="15336" y="0"/>
                    </a:moveTo>
                    <a:cubicBezTo>
                      <a:pt x="11393" y="3881"/>
                      <a:pt x="5978" y="6281"/>
                      <a:pt x="1" y="6281"/>
                    </a:cubicBezTo>
                    <a:lnTo>
                      <a:pt x="1" y="9162"/>
                    </a:lnTo>
                    <a:cubicBezTo>
                      <a:pt x="6772" y="9162"/>
                      <a:pt x="12901" y="6441"/>
                      <a:pt x="17370" y="2034"/>
                    </a:cubicBezTo>
                    <a:lnTo>
                      <a:pt x="1533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1146;p35">
                <a:extLst>
                  <a:ext uri="{FF2B5EF4-FFF2-40B4-BE49-F238E27FC236}">
                    <a16:creationId xmlns:a16="http://schemas.microsoft.com/office/drawing/2014/main" id="{10CAAEB4-EEBE-A745-EA3D-2386CFF3C781}"/>
                  </a:ext>
                </a:extLst>
              </p:cNvPr>
              <p:cNvSpPr/>
              <p:nvPr/>
            </p:nvSpPr>
            <p:spPr>
              <a:xfrm>
                <a:off x="7302634" y="2212545"/>
                <a:ext cx="650265" cy="359204"/>
              </a:xfrm>
              <a:custGeom>
                <a:avLst/>
                <a:gdLst/>
                <a:ahLst/>
                <a:cxnLst/>
                <a:rect l="l" t="t" r="r" b="b"/>
                <a:pathLst>
                  <a:path w="18360" h="10142" extrusionOk="0">
                    <a:moveTo>
                      <a:pt x="15817" y="1176"/>
                    </a:moveTo>
                    <a:lnTo>
                      <a:pt x="17164" y="2523"/>
                    </a:lnTo>
                    <a:cubicBezTo>
                      <a:pt x="12757" y="6689"/>
                      <a:pt x="7048" y="9035"/>
                      <a:pt x="981" y="9160"/>
                    </a:cubicBezTo>
                    <a:lnTo>
                      <a:pt x="981" y="7260"/>
                    </a:lnTo>
                    <a:cubicBezTo>
                      <a:pt x="6539" y="7135"/>
                      <a:pt x="11776" y="4994"/>
                      <a:pt x="15817" y="1176"/>
                    </a:cubicBezTo>
                    <a:close/>
                    <a:moveTo>
                      <a:pt x="15831" y="1"/>
                    </a:moveTo>
                    <a:cubicBezTo>
                      <a:pt x="15706" y="1"/>
                      <a:pt x="15581" y="48"/>
                      <a:pt x="15487" y="141"/>
                    </a:cubicBezTo>
                    <a:cubicBezTo>
                      <a:pt x="11455" y="4102"/>
                      <a:pt x="6129" y="6279"/>
                      <a:pt x="491" y="6279"/>
                    </a:cubicBezTo>
                    <a:cubicBezTo>
                      <a:pt x="214" y="6279"/>
                      <a:pt x="0" y="6502"/>
                      <a:pt x="0" y="6770"/>
                    </a:cubicBezTo>
                    <a:lnTo>
                      <a:pt x="0" y="9651"/>
                    </a:lnTo>
                    <a:cubicBezTo>
                      <a:pt x="0" y="9928"/>
                      <a:pt x="214" y="10142"/>
                      <a:pt x="491" y="10142"/>
                    </a:cubicBezTo>
                    <a:cubicBezTo>
                      <a:pt x="7164" y="10142"/>
                      <a:pt x="13453" y="7564"/>
                      <a:pt x="18208" y="2871"/>
                    </a:cubicBezTo>
                    <a:cubicBezTo>
                      <a:pt x="18306" y="2782"/>
                      <a:pt x="18351" y="2657"/>
                      <a:pt x="18351" y="2523"/>
                    </a:cubicBezTo>
                    <a:cubicBezTo>
                      <a:pt x="18360" y="2398"/>
                      <a:pt x="18306" y="2273"/>
                      <a:pt x="18208" y="2175"/>
                    </a:cubicBezTo>
                    <a:lnTo>
                      <a:pt x="16174" y="141"/>
                    </a:lnTo>
                    <a:cubicBezTo>
                      <a:pt x="16080" y="48"/>
                      <a:pt x="15955" y="1"/>
                      <a:pt x="158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1147;p35">
                <a:extLst>
                  <a:ext uri="{FF2B5EF4-FFF2-40B4-BE49-F238E27FC236}">
                    <a16:creationId xmlns:a16="http://schemas.microsoft.com/office/drawing/2014/main" id="{F6DA5DFF-455C-C262-66A3-0323132BC498}"/>
                  </a:ext>
                </a:extLst>
              </p:cNvPr>
              <p:cNvSpPr/>
              <p:nvPr/>
            </p:nvSpPr>
            <p:spPr>
              <a:xfrm>
                <a:off x="7319989" y="1686418"/>
                <a:ext cx="543198" cy="765903"/>
              </a:xfrm>
              <a:custGeom>
                <a:avLst/>
                <a:gdLst/>
                <a:ahLst/>
                <a:cxnLst/>
                <a:rect l="l" t="t" r="r" b="b"/>
                <a:pathLst>
                  <a:path w="15337" h="21625" extrusionOk="0">
                    <a:moveTo>
                      <a:pt x="1" y="0"/>
                    </a:moveTo>
                    <a:lnTo>
                      <a:pt x="1" y="21625"/>
                    </a:lnTo>
                    <a:cubicBezTo>
                      <a:pt x="5978" y="21625"/>
                      <a:pt x="11393" y="19225"/>
                      <a:pt x="15336" y="1534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1148;p35">
                <a:extLst>
                  <a:ext uri="{FF2B5EF4-FFF2-40B4-BE49-F238E27FC236}">
                    <a16:creationId xmlns:a16="http://schemas.microsoft.com/office/drawing/2014/main" id="{54A366D5-AECB-D1E3-AB0D-08843EDF1C39}"/>
                  </a:ext>
                </a:extLst>
              </p:cNvPr>
              <p:cNvSpPr/>
              <p:nvPr/>
            </p:nvSpPr>
            <p:spPr>
              <a:xfrm>
                <a:off x="7302634" y="1669206"/>
                <a:ext cx="577907" cy="800506"/>
              </a:xfrm>
              <a:custGeom>
                <a:avLst/>
                <a:gdLst/>
                <a:ahLst/>
                <a:cxnLst/>
                <a:rect l="l" t="t" r="r" b="b"/>
                <a:pathLst>
                  <a:path w="16317" h="22602" extrusionOk="0">
                    <a:moveTo>
                      <a:pt x="981" y="1673"/>
                    </a:moveTo>
                    <a:lnTo>
                      <a:pt x="15130" y="15821"/>
                    </a:lnTo>
                    <a:cubicBezTo>
                      <a:pt x="11267" y="19452"/>
                      <a:pt x="6272" y="21495"/>
                      <a:pt x="981" y="21620"/>
                    </a:cubicBezTo>
                    <a:lnTo>
                      <a:pt x="981" y="1673"/>
                    </a:lnTo>
                    <a:close/>
                    <a:moveTo>
                      <a:pt x="490" y="0"/>
                    </a:moveTo>
                    <a:cubicBezTo>
                      <a:pt x="426" y="0"/>
                      <a:pt x="363" y="13"/>
                      <a:pt x="303" y="40"/>
                    </a:cubicBezTo>
                    <a:cubicBezTo>
                      <a:pt x="116" y="111"/>
                      <a:pt x="0" y="290"/>
                      <a:pt x="0" y="486"/>
                    </a:cubicBezTo>
                    <a:lnTo>
                      <a:pt x="0" y="22111"/>
                    </a:lnTo>
                    <a:cubicBezTo>
                      <a:pt x="0" y="22387"/>
                      <a:pt x="214" y="22601"/>
                      <a:pt x="491" y="22601"/>
                    </a:cubicBezTo>
                    <a:cubicBezTo>
                      <a:pt x="6388" y="22601"/>
                      <a:pt x="11963" y="20326"/>
                      <a:pt x="16174" y="16178"/>
                    </a:cubicBezTo>
                    <a:cubicBezTo>
                      <a:pt x="16263" y="16089"/>
                      <a:pt x="16317" y="15964"/>
                      <a:pt x="16317" y="15830"/>
                    </a:cubicBezTo>
                    <a:cubicBezTo>
                      <a:pt x="16317" y="15705"/>
                      <a:pt x="16272" y="15571"/>
                      <a:pt x="16174" y="15482"/>
                    </a:cubicBezTo>
                    <a:lnTo>
                      <a:pt x="839" y="147"/>
                    </a:lnTo>
                    <a:cubicBezTo>
                      <a:pt x="744" y="52"/>
                      <a:pt x="617" y="0"/>
                      <a:pt x="490" y="0"/>
                    </a:cubicBezTo>
                    <a:close/>
                  </a:path>
                </a:pathLst>
              </a:custGeom>
              <a:solidFill>
                <a:srgbClr val="4A1B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3" name="Google Shape;1149;p35">
                <a:extLst>
                  <a:ext uri="{FF2B5EF4-FFF2-40B4-BE49-F238E27FC236}">
                    <a16:creationId xmlns:a16="http://schemas.microsoft.com/office/drawing/2014/main" id="{C74299D6-9168-A85E-0425-8C402A6A1001}"/>
                  </a:ext>
                </a:extLst>
              </p:cNvPr>
              <p:cNvGrpSpPr/>
              <p:nvPr/>
            </p:nvGrpSpPr>
            <p:grpSpPr>
              <a:xfrm rot="3143890" flipH="1">
                <a:off x="7330931" y="1866740"/>
                <a:ext cx="223407" cy="204317"/>
                <a:chOff x="7951491" y="3948941"/>
                <a:chExt cx="472500" cy="432126"/>
              </a:xfrm>
            </p:grpSpPr>
            <p:sp>
              <p:nvSpPr>
                <p:cNvPr id="765" name="Google Shape;1150;p35">
                  <a:extLst>
                    <a:ext uri="{FF2B5EF4-FFF2-40B4-BE49-F238E27FC236}">
                      <a16:creationId xmlns:a16="http://schemas.microsoft.com/office/drawing/2014/main" id="{1E1576E0-28AA-707A-27C9-6D831F6C8AF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66" name="Google Shape;1151;p35">
                  <a:extLst>
                    <a:ext uri="{FF2B5EF4-FFF2-40B4-BE49-F238E27FC236}">
                      <a16:creationId xmlns:a16="http://schemas.microsoft.com/office/drawing/2014/main" id="{F60F095E-44D5-F2DC-CFE0-40FA38F5FDE6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67" name="Google Shape;1152;p35">
                    <a:extLst>
                      <a:ext uri="{FF2B5EF4-FFF2-40B4-BE49-F238E27FC236}">
                        <a16:creationId xmlns:a16="http://schemas.microsoft.com/office/drawing/2014/main" id="{D2F6EE77-5900-BE2B-CA81-868463E6127C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8" name="Google Shape;1153;p35">
                    <a:extLst>
                      <a:ext uri="{FF2B5EF4-FFF2-40B4-BE49-F238E27FC236}">
                        <a16:creationId xmlns:a16="http://schemas.microsoft.com/office/drawing/2014/main" id="{DE3ECEF6-5013-51A9-5D5C-DE9B7206474E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9" name="Google Shape;1154;p35">
                    <a:extLst>
                      <a:ext uri="{FF2B5EF4-FFF2-40B4-BE49-F238E27FC236}">
                        <a16:creationId xmlns:a16="http://schemas.microsoft.com/office/drawing/2014/main" id="{28F03918-F3E8-9DDF-E59F-E96CB028F6A6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0" name="Google Shape;1155;p35">
                    <a:extLst>
                      <a:ext uri="{FF2B5EF4-FFF2-40B4-BE49-F238E27FC236}">
                        <a16:creationId xmlns:a16="http://schemas.microsoft.com/office/drawing/2014/main" id="{B5423B23-84CF-967D-1FF7-C665703F393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1" name="Google Shape;1156;p35">
                    <a:extLst>
                      <a:ext uri="{FF2B5EF4-FFF2-40B4-BE49-F238E27FC236}">
                        <a16:creationId xmlns:a16="http://schemas.microsoft.com/office/drawing/2014/main" id="{23BA9D73-39E4-AE25-945E-11BEDB9DD933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2" name="Google Shape;1157;p35">
                    <a:extLst>
                      <a:ext uri="{FF2B5EF4-FFF2-40B4-BE49-F238E27FC236}">
                        <a16:creationId xmlns:a16="http://schemas.microsoft.com/office/drawing/2014/main" id="{ABFBB786-1D0A-E42C-39A4-93B59843115E}"/>
                      </a:ext>
                    </a:extLst>
                  </p:cNvPr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3" name="Google Shape;1158;p35">
                    <a:extLst>
                      <a:ext uri="{FF2B5EF4-FFF2-40B4-BE49-F238E27FC236}">
                        <a16:creationId xmlns:a16="http://schemas.microsoft.com/office/drawing/2014/main" id="{8273C894-9E67-8F0C-B78F-546C7EF83B39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4" name="Google Shape;1159;p35">
                    <a:extLst>
                      <a:ext uri="{FF2B5EF4-FFF2-40B4-BE49-F238E27FC236}">
                        <a16:creationId xmlns:a16="http://schemas.microsoft.com/office/drawing/2014/main" id="{A8CBE70F-3D60-0911-D351-FC2ACEE04C74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754" name="Google Shape;1160;p35">
                <a:extLst>
                  <a:ext uri="{FF2B5EF4-FFF2-40B4-BE49-F238E27FC236}">
                    <a16:creationId xmlns:a16="http://schemas.microsoft.com/office/drawing/2014/main" id="{06FEAD10-F35D-D35F-34B2-C065355B145A}"/>
                  </a:ext>
                </a:extLst>
              </p:cNvPr>
              <p:cNvSpPr/>
              <p:nvPr/>
            </p:nvSpPr>
            <p:spPr>
              <a:xfrm rot="3144046" flipH="1">
                <a:off x="7342968" y="2126863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5" name="Google Shape;1161;p35">
                <a:extLst>
                  <a:ext uri="{FF2B5EF4-FFF2-40B4-BE49-F238E27FC236}">
                    <a16:creationId xmlns:a16="http://schemas.microsoft.com/office/drawing/2014/main" id="{2E7FB2DE-91D6-19B3-6314-6A3E955A7F4A}"/>
                  </a:ext>
                </a:extLst>
              </p:cNvPr>
              <p:cNvGrpSpPr/>
              <p:nvPr/>
            </p:nvGrpSpPr>
            <p:grpSpPr>
              <a:xfrm rot="4258805" flipH="1">
                <a:off x="7515515" y="2012213"/>
                <a:ext cx="280760" cy="216537"/>
                <a:chOff x="3206237" y="4273754"/>
                <a:chExt cx="855128" cy="659520"/>
              </a:xfrm>
            </p:grpSpPr>
            <p:sp>
              <p:nvSpPr>
                <p:cNvPr id="761" name="Google Shape;1162;p35">
                  <a:extLst>
                    <a:ext uri="{FF2B5EF4-FFF2-40B4-BE49-F238E27FC236}">
                      <a16:creationId xmlns:a16="http://schemas.microsoft.com/office/drawing/2014/main" id="{AE885742-A02D-A194-3EB5-43716E903C75}"/>
                    </a:ext>
                  </a:extLst>
                </p:cNvPr>
                <p:cNvSpPr/>
                <p:nvPr/>
              </p:nvSpPr>
              <p:spPr>
                <a:xfrm rot="-3656457">
                  <a:off x="3481242" y="4199148"/>
                  <a:ext cx="305118" cy="808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5" h="32350" extrusionOk="0">
                      <a:moveTo>
                        <a:pt x="4533" y="1374"/>
                      </a:moveTo>
                      <a:cubicBezTo>
                        <a:pt x="4426" y="2302"/>
                        <a:pt x="4122" y="2855"/>
                        <a:pt x="3783" y="3462"/>
                      </a:cubicBezTo>
                      <a:cubicBezTo>
                        <a:pt x="3355" y="4265"/>
                        <a:pt x="2838" y="5157"/>
                        <a:pt x="2838" y="6888"/>
                      </a:cubicBezTo>
                      <a:cubicBezTo>
                        <a:pt x="2838" y="8618"/>
                        <a:pt x="3355" y="9528"/>
                        <a:pt x="3783" y="10313"/>
                      </a:cubicBezTo>
                      <a:cubicBezTo>
                        <a:pt x="4211" y="11063"/>
                        <a:pt x="4568" y="11705"/>
                        <a:pt x="4568" y="13079"/>
                      </a:cubicBezTo>
                      <a:cubicBezTo>
                        <a:pt x="4568" y="14453"/>
                        <a:pt x="4211" y="15095"/>
                        <a:pt x="3783" y="15845"/>
                      </a:cubicBezTo>
                      <a:cubicBezTo>
                        <a:pt x="3355" y="16648"/>
                        <a:pt x="2838" y="17558"/>
                        <a:pt x="2838" y="19270"/>
                      </a:cubicBezTo>
                      <a:cubicBezTo>
                        <a:pt x="2838" y="21001"/>
                        <a:pt x="3355" y="21911"/>
                        <a:pt x="3783" y="22714"/>
                      </a:cubicBezTo>
                      <a:cubicBezTo>
                        <a:pt x="4211" y="23463"/>
                        <a:pt x="4568" y="24106"/>
                        <a:pt x="4568" y="25480"/>
                      </a:cubicBezTo>
                      <a:cubicBezTo>
                        <a:pt x="4568" y="26854"/>
                        <a:pt x="4211" y="27496"/>
                        <a:pt x="3783" y="28245"/>
                      </a:cubicBezTo>
                      <a:cubicBezTo>
                        <a:pt x="3409" y="28923"/>
                        <a:pt x="2980" y="29691"/>
                        <a:pt x="2873" y="30993"/>
                      </a:cubicBezTo>
                      <a:lnTo>
                        <a:pt x="1410" y="30993"/>
                      </a:lnTo>
                      <a:cubicBezTo>
                        <a:pt x="1499" y="30065"/>
                        <a:pt x="1803" y="29512"/>
                        <a:pt x="2142" y="28905"/>
                      </a:cubicBezTo>
                      <a:cubicBezTo>
                        <a:pt x="2588" y="28103"/>
                        <a:pt x="3087" y="27210"/>
                        <a:pt x="3087" y="25480"/>
                      </a:cubicBezTo>
                      <a:cubicBezTo>
                        <a:pt x="3087" y="23749"/>
                        <a:pt x="2588" y="22839"/>
                        <a:pt x="2142" y="22054"/>
                      </a:cubicBezTo>
                      <a:cubicBezTo>
                        <a:pt x="1731" y="21304"/>
                        <a:pt x="1374" y="20644"/>
                        <a:pt x="1374" y="19270"/>
                      </a:cubicBezTo>
                      <a:cubicBezTo>
                        <a:pt x="1374" y="17914"/>
                        <a:pt x="1731" y="17254"/>
                        <a:pt x="2142" y="16505"/>
                      </a:cubicBezTo>
                      <a:cubicBezTo>
                        <a:pt x="2588" y="15720"/>
                        <a:pt x="3087" y="14810"/>
                        <a:pt x="3087" y="13079"/>
                      </a:cubicBezTo>
                      <a:cubicBezTo>
                        <a:pt x="3087" y="11366"/>
                        <a:pt x="2588" y="10456"/>
                        <a:pt x="2142" y="9653"/>
                      </a:cubicBezTo>
                      <a:cubicBezTo>
                        <a:pt x="1731" y="8904"/>
                        <a:pt x="1374" y="8262"/>
                        <a:pt x="1374" y="6888"/>
                      </a:cubicBezTo>
                      <a:cubicBezTo>
                        <a:pt x="1374" y="5514"/>
                        <a:pt x="1731" y="4871"/>
                        <a:pt x="2142" y="4122"/>
                      </a:cubicBezTo>
                      <a:cubicBezTo>
                        <a:pt x="2534" y="3444"/>
                        <a:pt x="2945" y="2677"/>
                        <a:pt x="3070" y="1374"/>
                      </a:cubicBezTo>
                      <a:close/>
                      <a:moveTo>
                        <a:pt x="6816" y="1374"/>
                      </a:moveTo>
                      <a:cubicBezTo>
                        <a:pt x="6709" y="2302"/>
                        <a:pt x="6406" y="2855"/>
                        <a:pt x="6067" y="3462"/>
                      </a:cubicBezTo>
                      <a:cubicBezTo>
                        <a:pt x="5639" y="4265"/>
                        <a:pt x="5121" y="5157"/>
                        <a:pt x="5121" y="6888"/>
                      </a:cubicBezTo>
                      <a:cubicBezTo>
                        <a:pt x="5121" y="8618"/>
                        <a:pt x="5639" y="9528"/>
                        <a:pt x="6067" y="10313"/>
                      </a:cubicBezTo>
                      <a:cubicBezTo>
                        <a:pt x="6495" y="11063"/>
                        <a:pt x="6852" y="11705"/>
                        <a:pt x="6852" y="13079"/>
                      </a:cubicBezTo>
                      <a:cubicBezTo>
                        <a:pt x="6852" y="14453"/>
                        <a:pt x="6495" y="15095"/>
                        <a:pt x="6067" y="15845"/>
                      </a:cubicBezTo>
                      <a:cubicBezTo>
                        <a:pt x="5639" y="16648"/>
                        <a:pt x="5121" y="17558"/>
                        <a:pt x="5121" y="19270"/>
                      </a:cubicBezTo>
                      <a:cubicBezTo>
                        <a:pt x="5121" y="21001"/>
                        <a:pt x="5639" y="21911"/>
                        <a:pt x="6067" y="22714"/>
                      </a:cubicBezTo>
                      <a:cubicBezTo>
                        <a:pt x="6495" y="23463"/>
                        <a:pt x="6852" y="24106"/>
                        <a:pt x="6852" y="25480"/>
                      </a:cubicBezTo>
                      <a:cubicBezTo>
                        <a:pt x="6852" y="26854"/>
                        <a:pt x="6495" y="27496"/>
                        <a:pt x="6067" y="28245"/>
                      </a:cubicBezTo>
                      <a:cubicBezTo>
                        <a:pt x="5692" y="28923"/>
                        <a:pt x="5264" y="29691"/>
                        <a:pt x="5157" y="30993"/>
                      </a:cubicBezTo>
                      <a:lnTo>
                        <a:pt x="4247" y="30993"/>
                      </a:lnTo>
                      <a:cubicBezTo>
                        <a:pt x="4354" y="30065"/>
                        <a:pt x="4640" y="29512"/>
                        <a:pt x="4979" y="28905"/>
                      </a:cubicBezTo>
                      <a:cubicBezTo>
                        <a:pt x="5425" y="28103"/>
                        <a:pt x="5924" y="27210"/>
                        <a:pt x="5924" y="25480"/>
                      </a:cubicBezTo>
                      <a:cubicBezTo>
                        <a:pt x="5924" y="23749"/>
                        <a:pt x="5425" y="22839"/>
                        <a:pt x="4979" y="22054"/>
                      </a:cubicBezTo>
                      <a:cubicBezTo>
                        <a:pt x="4568" y="21304"/>
                        <a:pt x="4211" y="20644"/>
                        <a:pt x="4211" y="19270"/>
                      </a:cubicBezTo>
                      <a:cubicBezTo>
                        <a:pt x="4211" y="17914"/>
                        <a:pt x="4568" y="17254"/>
                        <a:pt x="4979" y="16505"/>
                      </a:cubicBezTo>
                      <a:cubicBezTo>
                        <a:pt x="5425" y="15720"/>
                        <a:pt x="5924" y="14810"/>
                        <a:pt x="5924" y="13079"/>
                      </a:cubicBezTo>
                      <a:cubicBezTo>
                        <a:pt x="5924" y="11366"/>
                        <a:pt x="5425" y="10456"/>
                        <a:pt x="4979" y="9653"/>
                      </a:cubicBezTo>
                      <a:cubicBezTo>
                        <a:pt x="4568" y="8904"/>
                        <a:pt x="4211" y="8262"/>
                        <a:pt x="4211" y="6888"/>
                      </a:cubicBezTo>
                      <a:cubicBezTo>
                        <a:pt x="4211" y="5514"/>
                        <a:pt x="4568" y="4871"/>
                        <a:pt x="4979" y="4122"/>
                      </a:cubicBezTo>
                      <a:cubicBezTo>
                        <a:pt x="5371" y="3444"/>
                        <a:pt x="5799" y="2677"/>
                        <a:pt x="5906" y="1374"/>
                      </a:cubicBezTo>
                      <a:close/>
                      <a:moveTo>
                        <a:pt x="10795" y="1374"/>
                      </a:moveTo>
                      <a:cubicBezTo>
                        <a:pt x="10706" y="2302"/>
                        <a:pt x="10403" y="2855"/>
                        <a:pt x="10064" y="3462"/>
                      </a:cubicBezTo>
                      <a:cubicBezTo>
                        <a:pt x="9618" y="4265"/>
                        <a:pt x="9118" y="5157"/>
                        <a:pt x="9118" y="6888"/>
                      </a:cubicBezTo>
                      <a:cubicBezTo>
                        <a:pt x="9118" y="8618"/>
                        <a:pt x="9618" y="9528"/>
                        <a:pt x="10064" y="10313"/>
                      </a:cubicBezTo>
                      <a:cubicBezTo>
                        <a:pt x="10474" y="11063"/>
                        <a:pt x="10831" y="11705"/>
                        <a:pt x="10831" y="13079"/>
                      </a:cubicBezTo>
                      <a:cubicBezTo>
                        <a:pt x="10831" y="14453"/>
                        <a:pt x="10474" y="15095"/>
                        <a:pt x="10064" y="15845"/>
                      </a:cubicBezTo>
                      <a:cubicBezTo>
                        <a:pt x="9618" y="16648"/>
                        <a:pt x="9118" y="17558"/>
                        <a:pt x="9118" y="19270"/>
                      </a:cubicBezTo>
                      <a:cubicBezTo>
                        <a:pt x="9118" y="21001"/>
                        <a:pt x="9618" y="21911"/>
                        <a:pt x="10064" y="22714"/>
                      </a:cubicBezTo>
                      <a:cubicBezTo>
                        <a:pt x="10474" y="23463"/>
                        <a:pt x="10831" y="24106"/>
                        <a:pt x="10831" y="25480"/>
                      </a:cubicBezTo>
                      <a:cubicBezTo>
                        <a:pt x="10831" y="26854"/>
                        <a:pt x="10474" y="27496"/>
                        <a:pt x="10064" y="28245"/>
                      </a:cubicBezTo>
                      <a:cubicBezTo>
                        <a:pt x="9671" y="28923"/>
                        <a:pt x="9261" y="29691"/>
                        <a:pt x="9136" y="30993"/>
                      </a:cubicBezTo>
                      <a:lnTo>
                        <a:pt x="6531" y="30993"/>
                      </a:lnTo>
                      <a:cubicBezTo>
                        <a:pt x="6638" y="30065"/>
                        <a:pt x="6924" y="29512"/>
                        <a:pt x="7263" y="28905"/>
                      </a:cubicBezTo>
                      <a:cubicBezTo>
                        <a:pt x="7709" y="28103"/>
                        <a:pt x="8208" y="27210"/>
                        <a:pt x="8208" y="25480"/>
                      </a:cubicBezTo>
                      <a:cubicBezTo>
                        <a:pt x="8208" y="23749"/>
                        <a:pt x="7709" y="22839"/>
                        <a:pt x="7263" y="22054"/>
                      </a:cubicBezTo>
                      <a:cubicBezTo>
                        <a:pt x="6852" y="21304"/>
                        <a:pt x="6495" y="20644"/>
                        <a:pt x="6495" y="19270"/>
                      </a:cubicBezTo>
                      <a:cubicBezTo>
                        <a:pt x="6495" y="17914"/>
                        <a:pt x="6852" y="17254"/>
                        <a:pt x="7263" y="16505"/>
                      </a:cubicBezTo>
                      <a:cubicBezTo>
                        <a:pt x="7709" y="15720"/>
                        <a:pt x="8208" y="14810"/>
                        <a:pt x="8208" y="13079"/>
                      </a:cubicBezTo>
                      <a:cubicBezTo>
                        <a:pt x="8208" y="11366"/>
                        <a:pt x="7709" y="10456"/>
                        <a:pt x="7263" y="9653"/>
                      </a:cubicBezTo>
                      <a:cubicBezTo>
                        <a:pt x="6852" y="8904"/>
                        <a:pt x="6495" y="8262"/>
                        <a:pt x="6495" y="6888"/>
                      </a:cubicBezTo>
                      <a:cubicBezTo>
                        <a:pt x="6495" y="5514"/>
                        <a:pt x="6852" y="4871"/>
                        <a:pt x="7263" y="4122"/>
                      </a:cubicBezTo>
                      <a:cubicBezTo>
                        <a:pt x="7655" y="3444"/>
                        <a:pt x="8083" y="2677"/>
                        <a:pt x="8190" y="1374"/>
                      </a:cubicBezTo>
                      <a:close/>
                      <a:moveTo>
                        <a:pt x="2409" y="0"/>
                      </a:moveTo>
                      <a:cubicBezTo>
                        <a:pt x="2035" y="0"/>
                        <a:pt x="1731" y="322"/>
                        <a:pt x="1731" y="696"/>
                      </a:cubicBezTo>
                      <a:cubicBezTo>
                        <a:pt x="1731" y="2070"/>
                        <a:pt x="1374" y="2712"/>
                        <a:pt x="946" y="3462"/>
                      </a:cubicBezTo>
                      <a:cubicBezTo>
                        <a:pt x="500" y="4265"/>
                        <a:pt x="1" y="5157"/>
                        <a:pt x="1" y="6888"/>
                      </a:cubicBezTo>
                      <a:cubicBezTo>
                        <a:pt x="1" y="8618"/>
                        <a:pt x="500" y="9510"/>
                        <a:pt x="946" y="10313"/>
                      </a:cubicBezTo>
                      <a:cubicBezTo>
                        <a:pt x="1374" y="11063"/>
                        <a:pt x="1731" y="11705"/>
                        <a:pt x="1731" y="13079"/>
                      </a:cubicBezTo>
                      <a:cubicBezTo>
                        <a:pt x="1731" y="14453"/>
                        <a:pt x="1374" y="15095"/>
                        <a:pt x="946" y="15845"/>
                      </a:cubicBezTo>
                      <a:cubicBezTo>
                        <a:pt x="500" y="16648"/>
                        <a:pt x="1" y="17558"/>
                        <a:pt x="1" y="19270"/>
                      </a:cubicBezTo>
                      <a:cubicBezTo>
                        <a:pt x="1" y="21001"/>
                        <a:pt x="500" y="21911"/>
                        <a:pt x="946" y="22714"/>
                      </a:cubicBezTo>
                      <a:cubicBezTo>
                        <a:pt x="1374" y="23463"/>
                        <a:pt x="1731" y="24106"/>
                        <a:pt x="1731" y="25480"/>
                      </a:cubicBezTo>
                      <a:cubicBezTo>
                        <a:pt x="1731" y="26854"/>
                        <a:pt x="1374" y="27496"/>
                        <a:pt x="946" y="28245"/>
                      </a:cubicBezTo>
                      <a:cubicBezTo>
                        <a:pt x="500" y="29048"/>
                        <a:pt x="1" y="29940"/>
                        <a:pt x="1" y="31671"/>
                      </a:cubicBezTo>
                      <a:cubicBezTo>
                        <a:pt x="1" y="32046"/>
                        <a:pt x="304" y="32349"/>
                        <a:pt x="696" y="32349"/>
                      </a:cubicBezTo>
                      <a:lnTo>
                        <a:pt x="9796" y="32349"/>
                      </a:lnTo>
                      <a:cubicBezTo>
                        <a:pt x="10171" y="32349"/>
                        <a:pt x="10474" y="32046"/>
                        <a:pt x="10474" y="31671"/>
                      </a:cubicBezTo>
                      <a:cubicBezTo>
                        <a:pt x="10474" y="30297"/>
                        <a:pt x="10831" y="29655"/>
                        <a:pt x="11259" y="28905"/>
                      </a:cubicBezTo>
                      <a:cubicBezTo>
                        <a:pt x="11705" y="28103"/>
                        <a:pt x="12205" y="27193"/>
                        <a:pt x="12205" y="25480"/>
                      </a:cubicBezTo>
                      <a:cubicBezTo>
                        <a:pt x="12205" y="23749"/>
                        <a:pt x="11705" y="22839"/>
                        <a:pt x="11259" y="22054"/>
                      </a:cubicBezTo>
                      <a:cubicBezTo>
                        <a:pt x="10831" y="21304"/>
                        <a:pt x="10474" y="20644"/>
                        <a:pt x="10474" y="19270"/>
                      </a:cubicBezTo>
                      <a:cubicBezTo>
                        <a:pt x="10474" y="17914"/>
                        <a:pt x="10831" y="17254"/>
                        <a:pt x="11259" y="16505"/>
                      </a:cubicBezTo>
                      <a:cubicBezTo>
                        <a:pt x="11705" y="15720"/>
                        <a:pt x="12205" y="14810"/>
                        <a:pt x="12205" y="13079"/>
                      </a:cubicBezTo>
                      <a:cubicBezTo>
                        <a:pt x="12205" y="11366"/>
                        <a:pt x="11705" y="10456"/>
                        <a:pt x="11259" y="9653"/>
                      </a:cubicBezTo>
                      <a:cubicBezTo>
                        <a:pt x="10831" y="8904"/>
                        <a:pt x="10474" y="8262"/>
                        <a:pt x="10474" y="6888"/>
                      </a:cubicBezTo>
                      <a:cubicBezTo>
                        <a:pt x="10474" y="5514"/>
                        <a:pt x="10831" y="4871"/>
                        <a:pt x="11259" y="4122"/>
                      </a:cubicBezTo>
                      <a:cubicBezTo>
                        <a:pt x="11705" y="3319"/>
                        <a:pt x="12205" y="2427"/>
                        <a:pt x="12205" y="696"/>
                      </a:cubicBezTo>
                      <a:cubicBezTo>
                        <a:pt x="12205" y="322"/>
                        <a:pt x="11902" y="0"/>
                        <a:pt x="11509" y="0"/>
                      </a:cubicBezTo>
                      <a:close/>
                    </a:path>
                  </a:pathLst>
                </a:custGeom>
                <a:solidFill>
                  <a:srgbClr val="481F10"/>
                </a:solidFill>
                <a:ln w="9525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1163;p35">
                  <a:extLst>
                    <a:ext uri="{FF2B5EF4-FFF2-40B4-BE49-F238E27FC236}">
                      <a16:creationId xmlns:a16="http://schemas.microsoft.com/office/drawing/2014/main" id="{D90F97A9-0861-5474-9FC8-A1BE4374E11A}"/>
                    </a:ext>
                  </a:extLst>
                </p:cNvPr>
                <p:cNvSpPr/>
                <p:nvPr/>
              </p:nvSpPr>
              <p:spPr>
                <a:xfrm rot="-3656457">
                  <a:off x="3594045" y="4245844"/>
                  <a:ext cx="66049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946" y="29619"/>
                      </a:lnTo>
                      <a:cubicBezTo>
                        <a:pt x="1053" y="28317"/>
                        <a:pt x="1481" y="27549"/>
                        <a:pt x="1856" y="26871"/>
                      </a:cubicBezTo>
                      <a:cubicBezTo>
                        <a:pt x="2284" y="26122"/>
                        <a:pt x="2641" y="25480"/>
                        <a:pt x="2641" y="24106"/>
                      </a:cubicBezTo>
                      <a:cubicBezTo>
                        <a:pt x="2641" y="22732"/>
                        <a:pt x="2284" y="22089"/>
                        <a:pt x="1856" y="21340"/>
                      </a:cubicBezTo>
                      <a:cubicBezTo>
                        <a:pt x="1428" y="20537"/>
                        <a:pt x="910" y="19627"/>
                        <a:pt x="910" y="17914"/>
                      </a:cubicBezTo>
                      <a:cubicBezTo>
                        <a:pt x="910" y="16184"/>
                        <a:pt x="1428" y="15274"/>
                        <a:pt x="1856" y="14471"/>
                      </a:cubicBezTo>
                      <a:cubicBezTo>
                        <a:pt x="2284" y="13721"/>
                        <a:pt x="2641" y="13079"/>
                        <a:pt x="2641" y="11705"/>
                      </a:cubicBezTo>
                      <a:cubicBezTo>
                        <a:pt x="2641" y="10331"/>
                        <a:pt x="2284" y="9689"/>
                        <a:pt x="1856" y="8939"/>
                      </a:cubicBezTo>
                      <a:cubicBezTo>
                        <a:pt x="1428" y="8154"/>
                        <a:pt x="910" y="7244"/>
                        <a:pt x="910" y="5514"/>
                      </a:cubicBezTo>
                      <a:cubicBezTo>
                        <a:pt x="910" y="3783"/>
                        <a:pt x="1428" y="2891"/>
                        <a:pt x="1856" y="2088"/>
                      </a:cubicBezTo>
                      <a:cubicBezTo>
                        <a:pt x="2195" y="1481"/>
                        <a:pt x="2498" y="928"/>
                        <a:pt x="2605" y="0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1164;p35">
                  <a:extLst>
                    <a:ext uri="{FF2B5EF4-FFF2-40B4-BE49-F238E27FC236}">
                      <a16:creationId xmlns:a16="http://schemas.microsoft.com/office/drawing/2014/main" id="{40031E52-F15B-EF28-01A0-4B7080BC5656}"/>
                    </a:ext>
                  </a:extLst>
                </p:cNvPr>
                <p:cNvSpPr/>
                <p:nvPr/>
              </p:nvSpPr>
              <p:spPr>
                <a:xfrm rot="-3656457">
                  <a:off x="3556043" y="4301800"/>
                  <a:ext cx="7987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" h="29620" extrusionOk="0">
                      <a:moveTo>
                        <a:pt x="1696" y="0"/>
                      </a:moveTo>
                      <a:cubicBezTo>
                        <a:pt x="1571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25" y="28691"/>
                        <a:pt x="36" y="29619"/>
                      </a:cubicBezTo>
                      <a:lnTo>
                        <a:pt x="1499" y="29619"/>
                      </a:lnTo>
                      <a:cubicBezTo>
                        <a:pt x="1606" y="28317"/>
                        <a:pt x="2035" y="27549"/>
                        <a:pt x="2409" y="26871"/>
                      </a:cubicBezTo>
                      <a:cubicBezTo>
                        <a:pt x="2837" y="26122"/>
                        <a:pt x="3194" y="25480"/>
                        <a:pt x="3194" y="24106"/>
                      </a:cubicBezTo>
                      <a:cubicBezTo>
                        <a:pt x="3194" y="22732"/>
                        <a:pt x="2837" y="22089"/>
                        <a:pt x="2409" y="21340"/>
                      </a:cubicBezTo>
                      <a:cubicBezTo>
                        <a:pt x="1981" y="20537"/>
                        <a:pt x="1464" y="19627"/>
                        <a:pt x="1464" y="17914"/>
                      </a:cubicBezTo>
                      <a:cubicBezTo>
                        <a:pt x="1464" y="16184"/>
                        <a:pt x="1981" y="15274"/>
                        <a:pt x="2409" y="14471"/>
                      </a:cubicBezTo>
                      <a:cubicBezTo>
                        <a:pt x="2837" y="13721"/>
                        <a:pt x="3194" y="13079"/>
                        <a:pt x="3194" y="11705"/>
                      </a:cubicBezTo>
                      <a:cubicBezTo>
                        <a:pt x="3194" y="10331"/>
                        <a:pt x="2837" y="9689"/>
                        <a:pt x="2409" y="8939"/>
                      </a:cubicBezTo>
                      <a:cubicBezTo>
                        <a:pt x="1981" y="8154"/>
                        <a:pt x="1464" y="7244"/>
                        <a:pt x="1464" y="5514"/>
                      </a:cubicBezTo>
                      <a:cubicBezTo>
                        <a:pt x="1464" y="3783"/>
                        <a:pt x="1981" y="2891"/>
                        <a:pt x="2409" y="2088"/>
                      </a:cubicBezTo>
                      <a:cubicBezTo>
                        <a:pt x="2748" y="1481"/>
                        <a:pt x="3052" y="928"/>
                        <a:pt x="3159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" name="Google Shape;1165;p35">
                  <a:extLst>
                    <a:ext uri="{FF2B5EF4-FFF2-40B4-BE49-F238E27FC236}">
                      <a16:creationId xmlns:a16="http://schemas.microsoft.com/office/drawing/2014/main" id="{B7185D3D-E91E-5C5E-6A9B-1B5817ED312D}"/>
                    </a:ext>
                  </a:extLst>
                </p:cNvPr>
                <p:cNvSpPr/>
                <p:nvPr/>
              </p:nvSpPr>
              <p:spPr>
                <a:xfrm rot="-3656457">
                  <a:off x="3610881" y="4177411"/>
                  <a:ext cx="10842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7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31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2641" y="29619"/>
                      </a:lnTo>
                      <a:cubicBezTo>
                        <a:pt x="2766" y="28317"/>
                        <a:pt x="3176" y="27549"/>
                        <a:pt x="3569" y="26871"/>
                      </a:cubicBezTo>
                      <a:cubicBezTo>
                        <a:pt x="3979" y="26122"/>
                        <a:pt x="4336" y="25480"/>
                        <a:pt x="4336" y="24106"/>
                      </a:cubicBezTo>
                      <a:cubicBezTo>
                        <a:pt x="4336" y="22732"/>
                        <a:pt x="3979" y="22089"/>
                        <a:pt x="3569" y="21340"/>
                      </a:cubicBezTo>
                      <a:cubicBezTo>
                        <a:pt x="3123" y="20537"/>
                        <a:pt x="2623" y="19627"/>
                        <a:pt x="2623" y="17914"/>
                      </a:cubicBezTo>
                      <a:cubicBezTo>
                        <a:pt x="2623" y="16184"/>
                        <a:pt x="3123" y="15274"/>
                        <a:pt x="3569" y="14471"/>
                      </a:cubicBezTo>
                      <a:cubicBezTo>
                        <a:pt x="3979" y="13721"/>
                        <a:pt x="4336" y="13079"/>
                        <a:pt x="4336" y="11705"/>
                      </a:cubicBezTo>
                      <a:cubicBezTo>
                        <a:pt x="4336" y="10331"/>
                        <a:pt x="3979" y="9689"/>
                        <a:pt x="3569" y="8939"/>
                      </a:cubicBezTo>
                      <a:cubicBezTo>
                        <a:pt x="3123" y="8154"/>
                        <a:pt x="2623" y="7244"/>
                        <a:pt x="2623" y="5514"/>
                      </a:cubicBezTo>
                      <a:cubicBezTo>
                        <a:pt x="2623" y="3783"/>
                        <a:pt x="3123" y="2891"/>
                        <a:pt x="3569" y="2088"/>
                      </a:cubicBezTo>
                      <a:cubicBezTo>
                        <a:pt x="3908" y="1481"/>
                        <a:pt x="4211" y="928"/>
                        <a:pt x="4300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6" name="Google Shape;1166;p35">
                <a:extLst>
                  <a:ext uri="{FF2B5EF4-FFF2-40B4-BE49-F238E27FC236}">
                    <a16:creationId xmlns:a16="http://schemas.microsoft.com/office/drawing/2014/main" id="{01AABC0C-7135-743B-9572-D004458D076E}"/>
                  </a:ext>
                </a:extLst>
              </p:cNvPr>
              <p:cNvGrpSpPr/>
              <p:nvPr/>
            </p:nvGrpSpPr>
            <p:grpSpPr>
              <a:xfrm rot="2079461" flipH="1">
                <a:off x="7331753" y="2083689"/>
                <a:ext cx="223011" cy="177665"/>
                <a:chOff x="-602987" y="2563895"/>
                <a:chExt cx="640505" cy="510186"/>
              </a:xfrm>
            </p:grpSpPr>
            <p:sp>
              <p:nvSpPr>
                <p:cNvPr id="758" name="Google Shape;1167;p35">
                  <a:extLst>
                    <a:ext uri="{FF2B5EF4-FFF2-40B4-BE49-F238E27FC236}">
                      <a16:creationId xmlns:a16="http://schemas.microsoft.com/office/drawing/2014/main" id="{B5719C87-1631-0169-5ADF-2E24C51B3257}"/>
                    </a:ext>
                  </a:extLst>
                </p:cNvPr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1168;p35">
                  <a:extLst>
                    <a:ext uri="{FF2B5EF4-FFF2-40B4-BE49-F238E27FC236}">
                      <a16:creationId xmlns:a16="http://schemas.microsoft.com/office/drawing/2014/main" id="{7A44EE47-E450-AB6B-D040-11466C09A32E}"/>
                    </a:ext>
                  </a:extLst>
                </p:cNvPr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1169;p35">
                  <a:extLst>
                    <a:ext uri="{FF2B5EF4-FFF2-40B4-BE49-F238E27FC236}">
                      <a16:creationId xmlns:a16="http://schemas.microsoft.com/office/drawing/2014/main" id="{D5A021F9-CDD0-8B82-DEAA-724D63D3AC3F}"/>
                    </a:ext>
                  </a:extLst>
                </p:cNvPr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57" name="Google Shape;1170;p35">
                <a:extLst>
                  <a:ext uri="{FF2B5EF4-FFF2-40B4-BE49-F238E27FC236}">
                    <a16:creationId xmlns:a16="http://schemas.microsoft.com/office/drawing/2014/main" id="{B15A097A-71D3-7BB3-C508-EF9127AA31BA}"/>
                  </a:ext>
                </a:extLst>
              </p:cNvPr>
              <p:cNvSpPr/>
              <p:nvPr/>
            </p:nvSpPr>
            <p:spPr>
              <a:xfrm rot="3144104" flipH="1">
                <a:off x="7595003" y="2124089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rgbClr val="683459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" name="Google Shape;1171;p35">
              <a:extLst>
                <a:ext uri="{FF2B5EF4-FFF2-40B4-BE49-F238E27FC236}">
                  <a16:creationId xmlns:a16="http://schemas.microsoft.com/office/drawing/2014/main" id="{22F3A580-E900-3486-9103-D97A134D6D30}"/>
                </a:ext>
              </a:extLst>
            </p:cNvPr>
            <p:cNvGrpSpPr/>
            <p:nvPr/>
          </p:nvGrpSpPr>
          <p:grpSpPr>
            <a:xfrm>
              <a:off x="7413770" y="2015171"/>
              <a:ext cx="913169" cy="672105"/>
              <a:chOff x="7301040" y="1044689"/>
              <a:chExt cx="913169" cy="672105"/>
            </a:xfrm>
          </p:grpSpPr>
          <p:sp>
            <p:nvSpPr>
              <p:cNvPr id="776" name="Google Shape;1172;p35">
                <a:extLst>
                  <a:ext uri="{FF2B5EF4-FFF2-40B4-BE49-F238E27FC236}">
                    <a16:creationId xmlns:a16="http://schemas.microsoft.com/office/drawing/2014/main" id="{E0DA0043-DAA4-70E4-231A-81BDBB77F558}"/>
                  </a:ext>
                </a:extLst>
              </p:cNvPr>
              <p:cNvSpPr/>
              <p:nvPr/>
            </p:nvSpPr>
            <p:spPr>
              <a:xfrm>
                <a:off x="7871970" y="1062079"/>
                <a:ext cx="324849" cy="624375"/>
              </a:xfrm>
              <a:custGeom>
                <a:avLst/>
                <a:gdLst/>
                <a:ahLst/>
                <a:cxnLst/>
                <a:rect l="l" t="t" r="r" b="b"/>
                <a:pathLst>
                  <a:path w="9172" h="17629" extrusionOk="0">
                    <a:moveTo>
                      <a:pt x="2044" y="0"/>
                    </a:moveTo>
                    <a:lnTo>
                      <a:pt x="1" y="2043"/>
                    </a:lnTo>
                    <a:cubicBezTo>
                      <a:pt x="3890" y="5986"/>
                      <a:pt x="6290" y="11401"/>
                      <a:pt x="6290" y="17378"/>
                    </a:cubicBezTo>
                    <a:cubicBezTo>
                      <a:pt x="6290" y="17467"/>
                      <a:pt x="6281" y="17548"/>
                      <a:pt x="6281" y="17628"/>
                    </a:cubicBezTo>
                    <a:lnTo>
                      <a:pt x="9163" y="17628"/>
                    </a:lnTo>
                    <a:cubicBezTo>
                      <a:pt x="9163" y="17548"/>
                      <a:pt x="9172" y="17467"/>
                      <a:pt x="9172" y="17378"/>
                    </a:cubicBezTo>
                    <a:cubicBezTo>
                      <a:pt x="9172" y="10607"/>
                      <a:pt x="6451" y="4470"/>
                      <a:pt x="20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1173;p35">
                <a:extLst>
                  <a:ext uri="{FF2B5EF4-FFF2-40B4-BE49-F238E27FC236}">
                    <a16:creationId xmlns:a16="http://schemas.microsoft.com/office/drawing/2014/main" id="{F73E2C6D-BA72-D0C7-45A3-CD67AEC0D1CA}"/>
                  </a:ext>
                </a:extLst>
              </p:cNvPr>
              <p:cNvSpPr/>
              <p:nvPr/>
            </p:nvSpPr>
            <p:spPr>
              <a:xfrm>
                <a:off x="7853022" y="1044689"/>
                <a:ext cx="361188" cy="659120"/>
              </a:xfrm>
              <a:custGeom>
                <a:avLst/>
                <a:gdLst/>
                <a:ahLst/>
                <a:cxnLst/>
                <a:rect l="l" t="t" r="r" b="b"/>
                <a:pathLst>
                  <a:path w="10198" h="18610" extrusionOk="0">
                    <a:moveTo>
                      <a:pt x="2570" y="1196"/>
                    </a:moveTo>
                    <a:cubicBezTo>
                      <a:pt x="6798" y="5665"/>
                      <a:pt x="9154" y="11473"/>
                      <a:pt x="9216" y="17628"/>
                    </a:cubicBezTo>
                    <a:lnTo>
                      <a:pt x="7316" y="17628"/>
                    </a:lnTo>
                    <a:cubicBezTo>
                      <a:pt x="7253" y="11981"/>
                      <a:pt x="5103" y="6647"/>
                      <a:pt x="1232" y="2534"/>
                    </a:cubicBezTo>
                    <a:lnTo>
                      <a:pt x="2570" y="1196"/>
                    </a:lnTo>
                    <a:close/>
                    <a:moveTo>
                      <a:pt x="2579" y="1"/>
                    </a:moveTo>
                    <a:cubicBezTo>
                      <a:pt x="2445" y="1"/>
                      <a:pt x="2320" y="54"/>
                      <a:pt x="2231" y="143"/>
                    </a:cubicBezTo>
                    <a:lnTo>
                      <a:pt x="197" y="2186"/>
                    </a:lnTo>
                    <a:cubicBezTo>
                      <a:pt x="1" y="2373"/>
                      <a:pt x="1" y="2686"/>
                      <a:pt x="188" y="2873"/>
                    </a:cubicBezTo>
                    <a:cubicBezTo>
                      <a:pt x="4149" y="6905"/>
                      <a:pt x="6335" y="12231"/>
                      <a:pt x="6335" y="17869"/>
                    </a:cubicBezTo>
                    <a:cubicBezTo>
                      <a:pt x="6335" y="17914"/>
                      <a:pt x="6335" y="17950"/>
                      <a:pt x="6335" y="17994"/>
                    </a:cubicBezTo>
                    <a:cubicBezTo>
                      <a:pt x="6326" y="18030"/>
                      <a:pt x="6326" y="18074"/>
                      <a:pt x="6326" y="18119"/>
                    </a:cubicBezTo>
                    <a:cubicBezTo>
                      <a:pt x="6326" y="18253"/>
                      <a:pt x="6379" y="18378"/>
                      <a:pt x="6468" y="18467"/>
                    </a:cubicBezTo>
                    <a:cubicBezTo>
                      <a:pt x="6558" y="18565"/>
                      <a:pt x="6691" y="18610"/>
                      <a:pt x="6816" y="18610"/>
                    </a:cubicBezTo>
                    <a:lnTo>
                      <a:pt x="9698" y="18610"/>
                    </a:lnTo>
                    <a:cubicBezTo>
                      <a:pt x="9965" y="18610"/>
                      <a:pt x="10188" y="18396"/>
                      <a:pt x="10188" y="18128"/>
                    </a:cubicBezTo>
                    <a:cubicBezTo>
                      <a:pt x="10188" y="18092"/>
                      <a:pt x="10188" y="18057"/>
                      <a:pt x="10188" y="18021"/>
                    </a:cubicBezTo>
                    <a:cubicBezTo>
                      <a:pt x="10197" y="17976"/>
                      <a:pt x="10197" y="17923"/>
                      <a:pt x="10197" y="17869"/>
                    </a:cubicBezTo>
                    <a:cubicBezTo>
                      <a:pt x="10197" y="11196"/>
                      <a:pt x="7610" y="4907"/>
                      <a:pt x="2927" y="152"/>
                    </a:cubicBezTo>
                    <a:cubicBezTo>
                      <a:pt x="2838" y="54"/>
                      <a:pt x="2713" y="1"/>
                      <a:pt x="25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1174;p35">
                <a:extLst>
                  <a:ext uri="{FF2B5EF4-FFF2-40B4-BE49-F238E27FC236}">
                    <a16:creationId xmlns:a16="http://schemas.microsoft.com/office/drawing/2014/main" id="{24645940-80C8-E8D8-C9FA-DB3C7ABD8B86}"/>
                  </a:ext>
                </a:extLst>
              </p:cNvPr>
              <p:cNvSpPr/>
              <p:nvPr/>
            </p:nvSpPr>
            <p:spPr>
              <a:xfrm>
                <a:off x="7319989" y="1134437"/>
                <a:ext cx="774793" cy="552017"/>
              </a:xfrm>
              <a:custGeom>
                <a:avLst/>
                <a:gdLst/>
                <a:ahLst/>
                <a:cxnLst/>
                <a:rect l="l" t="t" r="r" b="b"/>
                <a:pathLst>
                  <a:path w="21876" h="15586" extrusionOk="0">
                    <a:moveTo>
                      <a:pt x="15586" y="0"/>
                    </a:moveTo>
                    <a:lnTo>
                      <a:pt x="1" y="15585"/>
                    </a:lnTo>
                    <a:lnTo>
                      <a:pt x="21866" y="15585"/>
                    </a:lnTo>
                    <a:cubicBezTo>
                      <a:pt x="21866" y="15505"/>
                      <a:pt x="21875" y="15424"/>
                      <a:pt x="21875" y="15335"/>
                    </a:cubicBezTo>
                    <a:cubicBezTo>
                      <a:pt x="21875" y="9358"/>
                      <a:pt x="19475" y="3943"/>
                      <a:pt x="15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1175;p35">
                <a:extLst>
                  <a:ext uri="{FF2B5EF4-FFF2-40B4-BE49-F238E27FC236}">
                    <a16:creationId xmlns:a16="http://schemas.microsoft.com/office/drawing/2014/main" id="{8B1F8B36-54E0-FE78-8C05-4D64B339BDB3}"/>
                  </a:ext>
                </a:extLst>
              </p:cNvPr>
              <p:cNvSpPr/>
              <p:nvPr/>
            </p:nvSpPr>
            <p:spPr>
              <a:xfrm>
                <a:off x="7301040" y="1117011"/>
                <a:ext cx="811096" cy="586797"/>
              </a:xfrm>
              <a:custGeom>
                <a:avLst/>
                <a:gdLst/>
                <a:ahLst/>
                <a:cxnLst/>
                <a:rect l="l" t="t" r="r" b="b"/>
                <a:pathLst>
                  <a:path w="22901" h="16568" extrusionOk="0">
                    <a:moveTo>
                      <a:pt x="16121" y="1188"/>
                    </a:moveTo>
                    <a:cubicBezTo>
                      <a:pt x="19805" y="5113"/>
                      <a:pt x="21857" y="10198"/>
                      <a:pt x="21920" y="15586"/>
                    </a:cubicBezTo>
                    <a:lnTo>
                      <a:pt x="1722" y="15586"/>
                    </a:lnTo>
                    <a:lnTo>
                      <a:pt x="16121" y="1188"/>
                    </a:lnTo>
                    <a:close/>
                    <a:moveTo>
                      <a:pt x="16103" y="0"/>
                    </a:moveTo>
                    <a:cubicBezTo>
                      <a:pt x="15986" y="0"/>
                      <a:pt x="15865" y="53"/>
                      <a:pt x="15782" y="144"/>
                    </a:cubicBezTo>
                    <a:lnTo>
                      <a:pt x="188" y="15738"/>
                    </a:lnTo>
                    <a:cubicBezTo>
                      <a:pt x="45" y="15872"/>
                      <a:pt x="1" y="16086"/>
                      <a:pt x="81" y="16264"/>
                    </a:cubicBezTo>
                    <a:cubicBezTo>
                      <a:pt x="152" y="16452"/>
                      <a:pt x="331" y="16568"/>
                      <a:pt x="536" y="16568"/>
                    </a:cubicBezTo>
                    <a:lnTo>
                      <a:pt x="22401" y="16568"/>
                    </a:lnTo>
                    <a:cubicBezTo>
                      <a:pt x="22669" y="16568"/>
                      <a:pt x="22892" y="16354"/>
                      <a:pt x="22892" y="16086"/>
                    </a:cubicBezTo>
                    <a:cubicBezTo>
                      <a:pt x="22892" y="16050"/>
                      <a:pt x="22892" y="16015"/>
                      <a:pt x="22901" y="15979"/>
                    </a:cubicBezTo>
                    <a:cubicBezTo>
                      <a:pt x="22901" y="15934"/>
                      <a:pt x="22901" y="15881"/>
                      <a:pt x="22901" y="15827"/>
                    </a:cubicBezTo>
                    <a:cubicBezTo>
                      <a:pt x="22901" y="9922"/>
                      <a:pt x="20617" y="4355"/>
                      <a:pt x="16478" y="144"/>
                    </a:cubicBezTo>
                    <a:cubicBezTo>
                      <a:pt x="16380" y="55"/>
                      <a:pt x="16255" y="1"/>
                      <a:pt x="16130" y="1"/>
                    </a:cubicBezTo>
                    <a:cubicBezTo>
                      <a:pt x="16121" y="1"/>
                      <a:pt x="16112" y="0"/>
                      <a:pt x="16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0" name="Google Shape;1176;p35">
                <a:extLst>
                  <a:ext uri="{FF2B5EF4-FFF2-40B4-BE49-F238E27FC236}">
                    <a16:creationId xmlns:a16="http://schemas.microsoft.com/office/drawing/2014/main" id="{5E5768B7-9409-9756-92DD-DB43EE7E8D7D}"/>
                  </a:ext>
                </a:extLst>
              </p:cNvPr>
              <p:cNvGrpSpPr/>
              <p:nvPr/>
            </p:nvGrpSpPr>
            <p:grpSpPr>
              <a:xfrm rot="490619" flipH="1">
                <a:off x="7640971" y="1310357"/>
                <a:ext cx="280771" cy="216545"/>
                <a:chOff x="3206237" y="4273754"/>
                <a:chExt cx="855128" cy="659520"/>
              </a:xfrm>
            </p:grpSpPr>
            <p:sp>
              <p:nvSpPr>
                <p:cNvPr id="798" name="Google Shape;1177;p35">
                  <a:extLst>
                    <a:ext uri="{FF2B5EF4-FFF2-40B4-BE49-F238E27FC236}">
                      <a16:creationId xmlns:a16="http://schemas.microsoft.com/office/drawing/2014/main" id="{62359EE1-8DD2-479E-A686-8AFBB4106D4E}"/>
                    </a:ext>
                  </a:extLst>
                </p:cNvPr>
                <p:cNvSpPr/>
                <p:nvPr/>
              </p:nvSpPr>
              <p:spPr>
                <a:xfrm rot="-3656457">
                  <a:off x="3481242" y="4199148"/>
                  <a:ext cx="305118" cy="808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5" h="32350" extrusionOk="0">
                      <a:moveTo>
                        <a:pt x="4533" y="1374"/>
                      </a:moveTo>
                      <a:cubicBezTo>
                        <a:pt x="4426" y="2302"/>
                        <a:pt x="4122" y="2855"/>
                        <a:pt x="3783" y="3462"/>
                      </a:cubicBezTo>
                      <a:cubicBezTo>
                        <a:pt x="3355" y="4265"/>
                        <a:pt x="2838" y="5157"/>
                        <a:pt x="2838" y="6888"/>
                      </a:cubicBezTo>
                      <a:cubicBezTo>
                        <a:pt x="2838" y="8618"/>
                        <a:pt x="3355" y="9528"/>
                        <a:pt x="3783" y="10313"/>
                      </a:cubicBezTo>
                      <a:cubicBezTo>
                        <a:pt x="4211" y="11063"/>
                        <a:pt x="4568" y="11705"/>
                        <a:pt x="4568" y="13079"/>
                      </a:cubicBezTo>
                      <a:cubicBezTo>
                        <a:pt x="4568" y="14453"/>
                        <a:pt x="4211" y="15095"/>
                        <a:pt x="3783" y="15845"/>
                      </a:cubicBezTo>
                      <a:cubicBezTo>
                        <a:pt x="3355" y="16648"/>
                        <a:pt x="2838" y="17558"/>
                        <a:pt x="2838" y="19270"/>
                      </a:cubicBezTo>
                      <a:cubicBezTo>
                        <a:pt x="2838" y="21001"/>
                        <a:pt x="3355" y="21911"/>
                        <a:pt x="3783" y="22714"/>
                      </a:cubicBezTo>
                      <a:cubicBezTo>
                        <a:pt x="4211" y="23463"/>
                        <a:pt x="4568" y="24106"/>
                        <a:pt x="4568" y="25480"/>
                      </a:cubicBezTo>
                      <a:cubicBezTo>
                        <a:pt x="4568" y="26854"/>
                        <a:pt x="4211" y="27496"/>
                        <a:pt x="3783" y="28245"/>
                      </a:cubicBezTo>
                      <a:cubicBezTo>
                        <a:pt x="3409" y="28923"/>
                        <a:pt x="2980" y="29691"/>
                        <a:pt x="2873" y="30993"/>
                      </a:cubicBezTo>
                      <a:lnTo>
                        <a:pt x="1410" y="30993"/>
                      </a:lnTo>
                      <a:cubicBezTo>
                        <a:pt x="1499" y="30065"/>
                        <a:pt x="1803" y="29512"/>
                        <a:pt x="2142" y="28905"/>
                      </a:cubicBezTo>
                      <a:cubicBezTo>
                        <a:pt x="2588" y="28103"/>
                        <a:pt x="3087" y="27210"/>
                        <a:pt x="3087" y="25480"/>
                      </a:cubicBezTo>
                      <a:cubicBezTo>
                        <a:pt x="3087" y="23749"/>
                        <a:pt x="2588" y="22839"/>
                        <a:pt x="2142" y="22054"/>
                      </a:cubicBezTo>
                      <a:cubicBezTo>
                        <a:pt x="1731" y="21304"/>
                        <a:pt x="1374" y="20644"/>
                        <a:pt x="1374" y="19270"/>
                      </a:cubicBezTo>
                      <a:cubicBezTo>
                        <a:pt x="1374" y="17914"/>
                        <a:pt x="1731" y="17254"/>
                        <a:pt x="2142" y="16505"/>
                      </a:cubicBezTo>
                      <a:cubicBezTo>
                        <a:pt x="2588" y="15720"/>
                        <a:pt x="3087" y="14810"/>
                        <a:pt x="3087" y="13079"/>
                      </a:cubicBezTo>
                      <a:cubicBezTo>
                        <a:pt x="3087" y="11366"/>
                        <a:pt x="2588" y="10456"/>
                        <a:pt x="2142" y="9653"/>
                      </a:cubicBezTo>
                      <a:cubicBezTo>
                        <a:pt x="1731" y="8904"/>
                        <a:pt x="1374" y="8262"/>
                        <a:pt x="1374" y="6888"/>
                      </a:cubicBezTo>
                      <a:cubicBezTo>
                        <a:pt x="1374" y="5514"/>
                        <a:pt x="1731" y="4871"/>
                        <a:pt x="2142" y="4122"/>
                      </a:cubicBezTo>
                      <a:cubicBezTo>
                        <a:pt x="2534" y="3444"/>
                        <a:pt x="2945" y="2677"/>
                        <a:pt x="3070" y="1374"/>
                      </a:cubicBezTo>
                      <a:close/>
                      <a:moveTo>
                        <a:pt x="6816" y="1374"/>
                      </a:moveTo>
                      <a:cubicBezTo>
                        <a:pt x="6709" y="2302"/>
                        <a:pt x="6406" y="2855"/>
                        <a:pt x="6067" y="3462"/>
                      </a:cubicBezTo>
                      <a:cubicBezTo>
                        <a:pt x="5639" y="4265"/>
                        <a:pt x="5121" y="5157"/>
                        <a:pt x="5121" y="6888"/>
                      </a:cubicBezTo>
                      <a:cubicBezTo>
                        <a:pt x="5121" y="8618"/>
                        <a:pt x="5639" y="9528"/>
                        <a:pt x="6067" y="10313"/>
                      </a:cubicBezTo>
                      <a:cubicBezTo>
                        <a:pt x="6495" y="11063"/>
                        <a:pt x="6852" y="11705"/>
                        <a:pt x="6852" y="13079"/>
                      </a:cubicBezTo>
                      <a:cubicBezTo>
                        <a:pt x="6852" y="14453"/>
                        <a:pt x="6495" y="15095"/>
                        <a:pt x="6067" y="15845"/>
                      </a:cubicBezTo>
                      <a:cubicBezTo>
                        <a:pt x="5639" y="16648"/>
                        <a:pt x="5121" y="17558"/>
                        <a:pt x="5121" y="19270"/>
                      </a:cubicBezTo>
                      <a:cubicBezTo>
                        <a:pt x="5121" y="21001"/>
                        <a:pt x="5639" y="21911"/>
                        <a:pt x="6067" y="22714"/>
                      </a:cubicBezTo>
                      <a:cubicBezTo>
                        <a:pt x="6495" y="23463"/>
                        <a:pt x="6852" y="24106"/>
                        <a:pt x="6852" y="25480"/>
                      </a:cubicBezTo>
                      <a:cubicBezTo>
                        <a:pt x="6852" y="26854"/>
                        <a:pt x="6495" y="27496"/>
                        <a:pt x="6067" y="28245"/>
                      </a:cubicBezTo>
                      <a:cubicBezTo>
                        <a:pt x="5692" y="28923"/>
                        <a:pt x="5264" y="29691"/>
                        <a:pt x="5157" y="30993"/>
                      </a:cubicBezTo>
                      <a:lnTo>
                        <a:pt x="4247" y="30993"/>
                      </a:lnTo>
                      <a:cubicBezTo>
                        <a:pt x="4354" y="30065"/>
                        <a:pt x="4640" y="29512"/>
                        <a:pt x="4979" y="28905"/>
                      </a:cubicBezTo>
                      <a:cubicBezTo>
                        <a:pt x="5425" y="28103"/>
                        <a:pt x="5924" y="27210"/>
                        <a:pt x="5924" y="25480"/>
                      </a:cubicBezTo>
                      <a:cubicBezTo>
                        <a:pt x="5924" y="23749"/>
                        <a:pt x="5425" y="22839"/>
                        <a:pt x="4979" y="22054"/>
                      </a:cubicBezTo>
                      <a:cubicBezTo>
                        <a:pt x="4568" y="21304"/>
                        <a:pt x="4211" y="20644"/>
                        <a:pt x="4211" y="19270"/>
                      </a:cubicBezTo>
                      <a:cubicBezTo>
                        <a:pt x="4211" y="17914"/>
                        <a:pt x="4568" y="17254"/>
                        <a:pt x="4979" y="16505"/>
                      </a:cubicBezTo>
                      <a:cubicBezTo>
                        <a:pt x="5425" y="15720"/>
                        <a:pt x="5924" y="14810"/>
                        <a:pt x="5924" y="13079"/>
                      </a:cubicBezTo>
                      <a:cubicBezTo>
                        <a:pt x="5924" y="11366"/>
                        <a:pt x="5425" y="10456"/>
                        <a:pt x="4979" y="9653"/>
                      </a:cubicBezTo>
                      <a:cubicBezTo>
                        <a:pt x="4568" y="8904"/>
                        <a:pt x="4211" y="8262"/>
                        <a:pt x="4211" y="6888"/>
                      </a:cubicBezTo>
                      <a:cubicBezTo>
                        <a:pt x="4211" y="5514"/>
                        <a:pt x="4568" y="4871"/>
                        <a:pt x="4979" y="4122"/>
                      </a:cubicBezTo>
                      <a:cubicBezTo>
                        <a:pt x="5371" y="3444"/>
                        <a:pt x="5799" y="2677"/>
                        <a:pt x="5906" y="1374"/>
                      </a:cubicBezTo>
                      <a:close/>
                      <a:moveTo>
                        <a:pt x="10795" y="1374"/>
                      </a:moveTo>
                      <a:cubicBezTo>
                        <a:pt x="10706" y="2302"/>
                        <a:pt x="10403" y="2855"/>
                        <a:pt x="10064" y="3462"/>
                      </a:cubicBezTo>
                      <a:cubicBezTo>
                        <a:pt x="9618" y="4265"/>
                        <a:pt x="9118" y="5157"/>
                        <a:pt x="9118" y="6888"/>
                      </a:cubicBezTo>
                      <a:cubicBezTo>
                        <a:pt x="9118" y="8618"/>
                        <a:pt x="9618" y="9528"/>
                        <a:pt x="10064" y="10313"/>
                      </a:cubicBezTo>
                      <a:cubicBezTo>
                        <a:pt x="10474" y="11063"/>
                        <a:pt x="10831" y="11705"/>
                        <a:pt x="10831" y="13079"/>
                      </a:cubicBezTo>
                      <a:cubicBezTo>
                        <a:pt x="10831" y="14453"/>
                        <a:pt x="10474" y="15095"/>
                        <a:pt x="10064" y="15845"/>
                      </a:cubicBezTo>
                      <a:cubicBezTo>
                        <a:pt x="9618" y="16648"/>
                        <a:pt x="9118" y="17558"/>
                        <a:pt x="9118" y="19270"/>
                      </a:cubicBezTo>
                      <a:cubicBezTo>
                        <a:pt x="9118" y="21001"/>
                        <a:pt x="9618" y="21911"/>
                        <a:pt x="10064" y="22714"/>
                      </a:cubicBezTo>
                      <a:cubicBezTo>
                        <a:pt x="10474" y="23463"/>
                        <a:pt x="10831" y="24106"/>
                        <a:pt x="10831" y="25480"/>
                      </a:cubicBezTo>
                      <a:cubicBezTo>
                        <a:pt x="10831" y="26854"/>
                        <a:pt x="10474" y="27496"/>
                        <a:pt x="10064" y="28245"/>
                      </a:cubicBezTo>
                      <a:cubicBezTo>
                        <a:pt x="9671" y="28923"/>
                        <a:pt x="9261" y="29691"/>
                        <a:pt x="9136" y="30993"/>
                      </a:cubicBezTo>
                      <a:lnTo>
                        <a:pt x="6531" y="30993"/>
                      </a:lnTo>
                      <a:cubicBezTo>
                        <a:pt x="6638" y="30065"/>
                        <a:pt x="6924" y="29512"/>
                        <a:pt x="7263" y="28905"/>
                      </a:cubicBezTo>
                      <a:cubicBezTo>
                        <a:pt x="7709" y="28103"/>
                        <a:pt x="8208" y="27210"/>
                        <a:pt x="8208" y="25480"/>
                      </a:cubicBezTo>
                      <a:cubicBezTo>
                        <a:pt x="8208" y="23749"/>
                        <a:pt x="7709" y="22839"/>
                        <a:pt x="7263" y="22054"/>
                      </a:cubicBezTo>
                      <a:cubicBezTo>
                        <a:pt x="6852" y="21304"/>
                        <a:pt x="6495" y="20644"/>
                        <a:pt x="6495" y="19270"/>
                      </a:cubicBezTo>
                      <a:cubicBezTo>
                        <a:pt x="6495" y="17914"/>
                        <a:pt x="6852" y="17254"/>
                        <a:pt x="7263" y="16505"/>
                      </a:cubicBezTo>
                      <a:cubicBezTo>
                        <a:pt x="7709" y="15720"/>
                        <a:pt x="8208" y="14810"/>
                        <a:pt x="8208" y="13079"/>
                      </a:cubicBezTo>
                      <a:cubicBezTo>
                        <a:pt x="8208" y="11366"/>
                        <a:pt x="7709" y="10456"/>
                        <a:pt x="7263" y="9653"/>
                      </a:cubicBezTo>
                      <a:cubicBezTo>
                        <a:pt x="6852" y="8904"/>
                        <a:pt x="6495" y="8262"/>
                        <a:pt x="6495" y="6888"/>
                      </a:cubicBezTo>
                      <a:cubicBezTo>
                        <a:pt x="6495" y="5514"/>
                        <a:pt x="6852" y="4871"/>
                        <a:pt x="7263" y="4122"/>
                      </a:cubicBezTo>
                      <a:cubicBezTo>
                        <a:pt x="7655" y="3444"/>
                        <a:pt x="8083" y="2677"/>
                        <a:pt x="8190" y="1374"/>
                      </a:cubicBezTo>
                      <a:close/>
                      <a:moveTo>
                        <a:pt x="2409" y="0"/>
                      </a:moveTo>
                      <a:cubicBezTo>
                        <a:pt x="2035" y="0"/>
                        <a:pt x="1731" y="322"/>
                        <a:pt x="1731" y="696"/>
                      </a:cubicBezTo>
                      <a:cubicBezTo>
                        <a:pt x="1731" y="2070"/>
                        <a:pt x="1374" y="2712"/>
                        <a:pt x="946" y="3462"/>
                      </a:cubicBezTo>
                      <a:cubicBezTo>
                        <a:pt x="500" y="4265"/>
                        <a:pt x="1" y="5157"/>
                        <a:pt x="1" y="6888"/>
                      </a:cubicBezTo>
                      <a:cubicBezTo>
                        <a:pt x="1" y="8618"/>
                        <a:pt x="500" y="9510"/>
                        <a:pt x="946" y="10313"/>
                      </a:cubicBezTo>
                      <a:cubicBezTo>
                        <a:pt x="1374" y="11063"/>
                        <a:pt x="1731" y="11705"/>
                        <a:pt x="1731" y="13079"/>
                      </a:cubicBezTo>
                      <a:cubicBezTo>
                        <a:pt x="1731" y="14453"/>
                        <a:pt x="1374" y="15095"/>
                        <a:pt x="946" y="15845"/>
                      </a:cubicBezTo>
                      <a:cubicBezTo>
                        <a:pt x="500" y="16648"/>
                        <a:pt x="1" y="17558"/>
                        <a:pt x="1" y="19270"/>
                      </a:cubicBezTo>
                      <a:cubicBezTo>
                        <a:pt x="1" y="21001"/>
                        <a:pt x="500" y="21911"/>
                        <a:pt x="946" y="22714"/>
                      </a:cubicBezTo>
                      <a:cubicBezTo>
                        <a:pt x="1374" y="23463"/>
                        <a:pt x="1731" y="24106"/>
                        <a:pt x="1731" y="25480"/>
                      </a:cubicBezTo>
                      <a:cubicBezTo>
                        <a:pt x="1731" y="26854"/>
                        <a:pt x="1374" y="27496"/>
                        <a:pt x="946" y="28245"/>
                      </a:cubicBezTo>
                      <a:cubicBezTo>
                        <a:pt x="500" y="29048"/>
                        <a:pt x="1" y="29940"/>
                        <a:pt x="1" y="31671"/>
                      </a:cubicBezTo>
                      <a:cubicBezTo>
                        <a:pt x="1" y="32046"/>
                        <a:pt x="304" y="32349"/>
                        <a:pt x="696" y="32349"/>
                      </a:cubicBezTo>
                      <a:lnTo>
                        <a:pt x="9796" y="32349"/>
                      </a:lnTo>
                      <a:cubicBezTo>
                        <a:pt x="10171" y="32349"/>
                        <a:pt x="10474" y="32046"/>
                        <a:pt x="10474" y="31671"/>
                      </a:cubicBezTo>
                      <a:cubicBezTo>
                        <a:pt x="10474" y="30297"/>
                        <a:pt x="10831" y="29655"/>
                        <a:pt x="11259" y="28905"/>
                      </a:cubicBezTo>
                      <a:cubicBezTo>
                        <a:pt x="11705" y="28103"/>
                        <a:pt x="12205" y="27193"/>
                        <a:pt x="12205" y="25480"/>
                      </a:cubicBezTo>
                      <a:cubicBezTo>
                        <a:pt x="12205" y="23749"/>
                        <a:pt x="11705" y="22839"/>
                        <a:pt x="11259" y="22054"/>
                      </a:cubicBezTo>
                      <a:cubicBezTo>
                        <a:pt x="10831" y="21304"/>
                        <a:pt x="10474" y="20644"/>
                        <a:pt x="10474" y="19270"/>
                      </a:cubicBezTo>
                      <a:cubicBezTo>
                        <a:pt x="10474" y="17914"/>
                        <a:pt x="10831" y="17254"/>
                        <a:pt x="11259" y="16505"/>
                      </a:cubicBezTo>
                      <a:cubicBezTo>
                        <a:pt x="11705" y="15720"/>
                        <a:pt x="12205" y="14810"/>
                        <a:pt x="12205" y="13079"/>
                      </a:cubicBezTo>
                      <a:cubicBezTo>
                        <a:pt x="12205" y="11366"/>
                        <a:pt x="11705" y="10456"/>
                        <a:pt x="11259" y="9653"/>
                      </a:cubicBezTo>
                      <a:cubicBezTo>
                        <a:pt x="10831" y="8904"/>
                        <a:pt x="10474" y="8262"/>
                        <a:pt x="10474" y="6888"/>
                      </a:cubicBezTo>
                      <a:cubicBezTo>
                        <a:pt x="10474" y="5514"/>
                        <a:pt x="10831" y="4871"/>
                        <a:pt x="11259" y="4122"/>
                      </a:cubicBezTo>
                      <a:cubicBezTo>
                        <a:pt x="11705" y="3319"/>
                        <a:pt x="12205" y="2427"/>
                        <a:pt x="12205" y="696"/>
                      </a:cubicBezTo>
                      <a:cubicBezTo>
                        <a:pt x="12205" y="322"/>
                        <a:pt x="11902" y="0"/>
                        <a:pt x="11509" y="0"/>
                      </a:cubicBezTo>
                      <a:close/>
                    </a:path>
                  </a:pathLst>
                </a:custGeom>
                <a:solidFill>
                  <a:srgbClr val="481F10"/>
                </a:solidFill>
                <a:ln w="9525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1178;p35">
                  <a:extLst>
                    <a:ext uri="{FF2B5EF4-FFF2-40B4-BE49-F238E27FC236}">
                      <a16:creationId xmlns:a16="http://schemas.microsoft.com/office/drawing/2014/main" id="{E88A7896-DFA8-3D62-FFDD-5709304FAE3A}"/>
                    </a:ext>
                  </a:extLst>
                </p:cNvPr>
                <p:cNvSpPr/>
                <p:nvPr/>
              </p:nvSpPr>
              <p:spPr>
                <a:xfrm rot="-3656457">
                  <a:off x="3594045" y="4245844"/>
                  <a:ext cx="66049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946" y="29619"/>
                      </a:lnTo>
                      <a:cubicBezTo>
                        <a:pt x="1053" y="28317"/>
                        <a:pt x="1481" y="27549"/>
                        <a:pt x="1856" y="26871"/>
                      </a:cubicBezTo>
                      <a:cubicBezTo>
                        <a:pt x="2284" y="26122"/>
                        <a:pt x="2641" y="25480"/>
                        <a:pt x="2641" y="24106"/>
                      </a:cubicBezTo>
                      <a:cubicBezTo>
                        <a:pt x="2641" y="22732"/>
                        <a:pt x="2284" y="22089"/>
                        <a:pt x="1856" y="21340"/>
                      </a:cubicBezTo>
                      <a:cubicBezTo>
                        <a:pt x="1428" y="20537"/>
                        <a:pt x="910" y="19627"/>
                        <a:pt x="910" y="17914"/>
                      </a:cubicBezTo>
                      <a:cubicBezTo>
                        <a:pt x="910" y="16184"/>
                        <a:pt x="1428" y="15274"/>
                        <a:pt x="1856" y="14471"/>
                      </a:cubicBezTo>
                      <a:cubicBezTo>
                        <a:pt x="2284" y="13721"/>
                        <a:pt x="2641" y="13079"/>
                        <a:pt x="2641" y="11705"/>
                      </a:cubicBezTo>
                      <a:cubicBezTo>
                        <a:pt x="2641" y="10331"/>
                        <a:pt x="2284" y="9689"/>
                        <a:pt x="1856" y="8939"/>
                      </a:cubicBezTo>
                      <a:cubicBezTo>
                        <a:pt x="1428" y="8154"/>
                        <a:pt x="910" y="7244"/>
                        <a:pt x="910" y="5514"/>
                      </a:cubicBezTo>
                      <a:cubicBezTo>
                        <a:pt x="910" y="3783"/>
                        <a:pt x="1428" y="2891"/>
                        <a:pt x="1856" y="2088"/>
                      </a:cubicBezTo>
                      <a:cubicBezTo>
                        <a:pt x="2195" y="1481"/>
                        <a:pt x="2498" y="928"/>
                        <a:pt x="2605" y="0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" name="Google Shape;1179;p35">
                  <a:extLst>
                    <a:ext uri="{FF2B5EF4-FFF2-40B4-BE49-F238E27FC236}">
                      <a16:creationId xmlns:a16="http://schemas.microsoft.com/office/drawing/2014/main" id="{0C97ED17-E289-7E84-127C-8C77886F709C}"/>
                    </a:ext>
                  </a:extLst>
                </p:cNvPr>
                <p:cNvSpPr/>
                <p:nvPr/>
              </p:nvSpPr>
              <p:spPr>
                <a:xfrm rot="-3656457">
                  <a:off x="3556043" y="4301800"/>
                  <a:ext cx="7987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" h="29620" extrusionOk="0">
                      <a:moveTo>
                        <a:pt x="1696" y="0"/>
                      </a:moveTo>
                      <a:cubicBezTo>
                        <a:pt x="1571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25" y="28691"/>
                        <a:pt x="36" y="29619"/>
                      </a:cubicBezTo>
                      <a:lnTo>
                        <a:pt x="1499" y="29619"/>
                      </a:lnTo>
                      <a:cubicBezTo>
                        <a:pt x="1606" y="28317"/>
                        <a:pt x="2035" y="27549"/>
                        <a:pt x="2409" y="26871"/>
                      </a:cubicBezTo>
                      <a:cubicBezTo>
                        <a:pt x="2837" y="26122"/>
                        <a:pt x="3194" y="25480"/>
                        <a:pt x="3194" y="24106"/>
                      </a:cubicBezTo>
                      <a:cubicBezTo>
                        <a:pt x="3194" y="22732"/>
                        <a:pt x="2837" y="22089"/>
                        <a:pt x="2409" y="21340"/>
                      </a:cubicBezTo>
                      <a:cubicBezTo>
                        <a:pt x="1981" y="20537"/>
                        <a:pt x="1464" y="19627"/>
                        <a:pt x="1464" y="17914"/>
                      </a:cubicBezTo>
                      <a:cubicBezTo>
                        <a:pt x="1464" y="16184"/>
                        <a:pt x="1981" y="15274"/>
                        <a:pt x="2409" y="14471"/>
                      </a:cubicBezTo>
                      <a:cubicBezTo>
                        <a:pt x="2837" y="13721"/>
                        <a:pt x="3194" y="13079"/>
                        <a:pt x="3194" y="11705"/>
                      </a:cubicBezTo>
                      <a:cubicBezTo>
                        <a:pt x="3194" y="10331"/>
                        <a:pt x="2837" y="9689"/>
                        <a:pt x="2409" y="8939"/>
                      </a:cubicBezTo>
                      <a:cubicBezTo>
                        <a:pt x="1981" y="8154"/>
                        <a:pt x="1464" y="7244"/>
                        <a:pt x="1464" y="5514"/>
                      </a:cubicBezTo>
                      <a:cubicBezTo>
                        <a:pt x="1464" y="3783"/>
                        <a:pt x="1981" y="2891"/>
                        <a:pt x="2409" y="2088"/>
                      </a:cubicBezTo>
                      <a:cubicBezTo>
                        <a:pt x="2748" y="1481"/>
                        <a:pt x="3052" y="928"/>
                        <a:pt x="3159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1180;p35">
                  <a:extLst>
                    <a:ext uri="{FF2B5EF4-FFF2-40B4-BE49-F238E27FC236}">
                      <a16:creationId xmlns:a16="http://schemas.microsoft.com/office/drawing/2014/main" id="{0D0DDFEB-75B4-C7C0-078D-3FC728853C34}"/>
                    </a:ext>
                  </a:extLst>
                </p:cNvPr>
                <p:cNvSpPr/>
                <p:nvPr/>
              </p:nvSpPr>
              <p:spPr>
                <a:xfrm rot="-3656457">
                  <a:off x="3610881" y="4177411"/>
                  <a:ext cx="10842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7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31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2641" y="29619"/>
                      </a:lnTo>
                      <a:cubicBezTo>
                        <a:pt x="2766" y="28317"/>
                        <a:pt x="3176" y="27549"/>
                        <a:pt x="3569" y="26871"/>
                      </a:cubicBezTo>
                      <a:cubicBezTo>
                        <a:pt x="3979" y="26122"/>
                        <a:pt x="4336" y="25480"/>
                        <a:pt x="4336" y="24106"/>
                      </a:cubicBezTo>
                      <a:cubicBezTo>
                        <a:pt x="4336" y="22732"/>
                        <a:pt x="3979" y="22089"/>
                        <a:pt x="3569" y="21340"/>
                      </a:cubicBezTo>
                      <a:cubicBezTo>
                        <a:pt x="3123" y="20537"/>
                        <a:pt x="2623" y="19627"/>
                        <a:pt x="2623" y="17914"/>
                      </a:cubicBezTo>
                      <a:cubicBezTo>
                        <a:pt x="2623" y="16184"/>
                        <a:pt x="3123" y="15274"/>
                        <a:pt x="3569" y="14471"/>
                      </a:cubicBezTo>
                      <a:cubicBezTo>
                        <a:pt x="3979" y="13721"/>
                        <a:pt x="4336" y="13079"/>
                        <a:pt x="4336" y="11705"/>
                      </a:cubicBezTo>
                      <a:cubicBezTo>
                        <a:pt x="4336" y="10331"/>
                        <a:pt x="3979" y="9689"/>
                        <a:pt x="3569" y="8939"/>
                      </a:cubicBezTo>
                      <a:cubicBezTo>
                        <a:pt x="3123" y="8154"/>
                        <a:pt x="2623" y="7244"/>
                        <a:pt x="2623" y="5514"/>
                      </a:cubicBezTo>
                      <a:cubicBezTo>
                        <a:pt x="2623" y="3783"/>
                        <a:pt x="3123" y="2891"/>
                        <a:pt x="3569" y="2088"/>
                      </a:cubicBezTo>
                      <a:cubicBezTo>
                        <a:pt x="3908" y="1481"/>
                        <a:pt x="4211" y="928"/>
                        <a:pt x="4300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" name="Google Shape;1181;p35">
                <a:extLst>
                  <a:ext uri="{FF2B5EF4-FFF2-40B4-BE49-F238E27FC236}">
                    <a16:creationId xmlns:a16="http://schemas.microsoft.com/office/drawing/2014/main" id="{199A71BC-DF99-386B-5071-1759101EB1C2}"/>
                  </a:ext>
                </a:extLst>
              </p:cNvPr>
              <p:cNvGrpSpPr/>
              <p:nvPr/>
            </p:nvGrpSpPr>
            <p:grpSpPr>
              <a:xfrm rot="3143890" flipH="1">
                <a:off x="7498206" y="1463802"/>
                <a:ext cx="223407" cy="204317"/>
                <a:chOff x="7951491" y="3948941"/>
                <a:chExt cx="472500" cy="432126"/>
              </a:xfrm>
            </p:grpSpPr>
            <p:sp>
              <p:nvSpPr>
                <p:cNvPr id="788" name="Google Shape;1182;p35">
                  <a:extLst>
                    <a:ext uri="{FF2B5EF4-FFF2-40B4-BE49-F238E27FC236}">
                      <a16:creationId xmlns:a16="http://schemas.microsoft.com/office/drawing/2014/main" id="{F3EE4319-BAEB-7C53-38EB-63D1F2560495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9" name="Google Shape;1183;p35">
                  <a:extLst>
                    <a:ext uri="{FF2B5EF4-FFF2-40B4-BE49-F238E27FC236}">
                      <a16:creationId xmlns:a16="http://schemas.microsoft.com/office/drawing/2014/main" id="{A3F9660F-7332-7268-5147-18E0ECCA7C07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0" name="Google Shape;1184;p35">
                    <a:extLst>
                      <a:ext uri="{FF2B5EF4-FFF2-40B4-BE49-F238E27FC236}">
                        <a16:creationId xmlns:a16="http://schemas.microsoft.com/office/drawing/2014/main" id="{0BD88490-CE8C-C31D-F1DD-18B5C1C38861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1185;p35">
                    <a:extLst>
                      <a:ext uri="{FF2B5EF4-FFF2-40B4-BE49-F238E27FC236}">
                        <a16:creationId xmlns:a16="http://schemas.microsoft.com/office/drawing/2014/main" id="{E0D6875A-F0D8-B640-AB70-8D968218AF95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1186;p35">
                    <a:extLst>
                      <a:ext uri="{FF2B5EF4-FFF2-40B4-BE49-F238E27FC236}">
                        <a16:creationId xmlns:a16="http://schemas.microsoft.com/office/drawing/2014/main" id="{E1563C76-A5C9-E510-BE2F-61322993B6D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1187;p35">
                    <a:extLst>
                      <a:ext uri="{FF2B5EF4-FFF2-40B4-BE49-F238E27FC236}">
                        <a16:creationId xmlns:a16="http://schemas.microsoft.com/office/drawing/2014/main" id="{948CF0BA-83F2-94AF-82C5-AEEDA0E86FD9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1188;p35">
                    <a:extLst>
                      <a:ext uri="{FF2B5EF4-FFF2-40B4-BE49-F238E27FC236}">
                        <a16:creationId xmlns:a16="http://schemas.microsoft.com/office/drawing/2014/main" id="{C824B4AB-EB4B-16D2-7078-8AD21F1BF01A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1189;p35">
                    <a:extLst>
                      <a:ext uri="{FF2B5EF4-FFF2-40B4-BE49-F238E27FC236}">
                        <a16:creationId xmlns:a16="http://schemas.microsoft.com/office/drawing/2014/main" id="{9577D3DA-9E93-1CD0-ED9D-BF6EBC809C61}"/>
                      </a:ext>
                    </a:extLst>
                  </p:cNvPr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" name="Google Shape;1190;p35">
                    <a:extLst>
                      <a:ext uri="{FF2B5EF4-FFF2-40B4-BE49-F238E27FC236}">
                        <a16:creationId xmlns:a16="http://schemas.microsoft.com/office/drawing/2014/main" id="{FB326367-E409-9146-5F47-6C2D711D6230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" name="Google Shape;1191;p35">
                    <a:extLst>
                      <a:ext uri="{FF2B5EF4-FFF2-40B4-BE49-F238E27FC236}">
                        <a16:creationId xmlns:a16="http://schemas.microsoft.com/office/drawing/2014/main" id="{63A56EE4-D778-D96B-B0D7-D8365AB80E9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1192;p35">
                <a:extLst>
                  <a:ext uri="{FF2B5EF4-FFF2-40B4-BE49-F238E27FC236}">
                    <a16:creationId xmlns:a16="http://schemas.microsoft.com/office/drawing/2014/main" id="{13FF03AD-E160-00DC-AD80-7BF8D5B4B943}"/>
                  </a:ext>
                </a:extLst>
              </p:cNvPr>
              <p:cNvGrpSpPr/>
              <p:nvPr/>
            </p:nvGrpSpPr>
            <p:grpSpPr>
              <a:xfrm rot="4830637" flipH="1">
                <a:off x="7822821" y="1419841"/>
                <a:ext cx="223001" cy="177670"/>
                <a:chOff x="-602987" y="2563895"/>
                <a:chExt cx="640505" cy="510186"/>
              </a:xfrm>
            </p:grpSpPr>
            <p:sp>
              <p:nvSpPr>
                <p:cNvPr id="785" name="Google Shape;1193;p35">
                  <a:extLst>
                    <a:ext uri="{FF2B5EF4-FFF2-40B4-BE49-F238E27FC236}">
                      <a16:creationId xmlns:a16="http://schemas.microsoft.com/office/drawing/2014/main" id="{ACA94A76-F6F8-0A63-8E1C-F03210B3DB2C}"/>
                    </a:ext>
                  </a:extLst>
                </p:cNvPr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1194;p35">
                  <a:extLst>
                    <a:ext uri="{FF2B5EF4-FFF2-40B4-BE49-F238E27FC236}">
                      <a16:creationId xmlns:a16="http://schemas.microsoft.com/office/drawing/2014/main" id="{CD274477-2492-535D-039E-5BA74BDA8D17}"/>
                    </a:ext>
                  </a:extLst>
                </p:cNvPr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1195;p35">
                  <a:extLst>
                    <a:ext uri="{FF2B5EF4-FFF2-40B4-BE49-F238E27FC236}">
                      <a16:creationId xmlns:a16="http://schemas.microsoft.com/office/drawing/2014/main" id="{4A5CD616-CE33-9143-5768-F67273F38577}"/>
                    </a:ext>
                  </a:extLst>
                </p:cNvPr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1196;p35">
                <a:extLst>
                  <a:ext uri="{FF2B5EF4-FFF2-40B4-BE49-F238E27FC236}">
                    <a16:creationId xmlns:a16="http://schemas.microsoft.com/office/drawing/2014/main" id="{71D66AAA-76B9-3AD2-A7D7-8D698BF0A35E}"/>
                  </a:ext>
                </a:extLst>
              </p:cNvPr>
              <p:cNvSpPr/>
              <p:nvPr/>
            </p:nvSpPr>
            <p:spPr>
              <a:xfrm rot="3144046" flipH="1">
                <a:off x="7733493" y="1253363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1197;p35">
                <a:extLst>
                  <a:ext uri="{FF2B5EF4-FFF2-40B4-BE49-F238E27FC236}">
                    <a16:creationId xmlns:a16="http://schemas.microsoft.com/office/drawing/2014/main" id="{B70729C2-7FDD-CA73-8B7D-D7C291167ED8}"/>
                  </a:ext>
                </a:extLst>
              </p:cNvPr>
              <p:cNvSpPr/>
              <p:nvPr/>
            </p:nvSpPr>
            <p:spPr>
              <a:xfrm rot="3144104" flipH="1">
                <a:off x="7751003" y="1495964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rgbClr val="683459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2" name="Google Shape;1198;p35">
              <a:extLst>
                <a:ext uri="{FF2B5EF4-FFF2-40B4-BE49-F238E27FC236}">
                  <a16:creationId xmlns:a16="http://schemas.microsoft.com/office/drawing/2014/main" id="{EB5C351B-6BF4-6B06-B780-43ABC284338D}"/>
                </a:ext>
              </a:extLst>
            </p:cNvPr>
            <p:cNvGrpSpPr/>
            <p:nvPr/>
          </p:nvGrpSpPr>
          <p:grpSpPr>
            <a:xfrm>
              <a:off x="7413770" y="2639510"/>
              <a:ext cx="912850" cy="650265"/>
              <a:chOff x="7301040" y="1669028"/>
              <a:chExt cx="912850" cy="650265"/>
            </a:xfrm>
          </p:grpSpPr>
          <p:sp>
            <p:nvSpPr>
              <p:cNvPr id="803" name="Google Shape;1199;p35">
                <a:extLst>
                  <a:ext uri="{FF2B5EF4-FFF2-40B4-BE49-F238E27FC236}">
                    <a16:creationId xmlns:a16="http://schemas.microsoft.com/office/drawing/2014/main" id="{1111B8DF-6B08-2015-F499-75A8A3CEF3D6}"/>
                  </a:ext>
                </a:extLst>
              </p:cNvPr>
              <p:cNvSpPr/>
              <p:nvPr/>
            </p:nvSpPr>
            <p:spPr>
              <a:xfrm>
                <a:off x="7319989" y="1686418"/>
                <a:ext cx="774474" cy="543482"/>
              </a:xfrm>
              <a:custGeom>
                <a:avLst/>
                <a:gdLst/>
                <a:ahLst/>
                <a:cxnLst/>
                <a:rect l="l" t="t" r="r" b="b"/>
                <a:pathLst>
                  <a:path w="21867" h="15345" extrusionOk="0">
                    <a:moveTo>
                      <a:pt x="1" y="0"/>
                    </a:moveTo>
                    <a:lnTo>
                      <a:pt x="15336" y="15344"/>
                    </a:lnTo>
                    <a:cubicBezTo>
                      <a:pt x="19315" y="11428"/>
                      <a:pt x="21804" y="6013"/>
                      <a:pt x="218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200;p35">
                <a:extLst>
                  <a:ext uri="{FF2B5EF4-FFF2-40B4-BE49-F238E27FC236}">
                    <a16:creationId xmlns:a16="http://schemas.microsoft.com/office/drawing/2014/main" id="{A0CC3055-D4E1-C069-78C4-B00FC2D6CC78}"/>
                  </a:ext>
                </a:extLst>
              </p:cNvPr>
              <p:cNvSpPr/>
              <p:nvPr/>
            </p:nvSpPr>
            <p:spPr>
              <a:xfrm>
                <a:off x="7863151" y="1686418"/>
                <a:ext cx="333350" cy="615521"/>
              </a:xfrm>
              <a:custGeom>
                <a:avLst/>
                <a:gdLst/>
                <a:ahLst/>
                <a:cxnLst/>
                <a:rect l="l" t="t" r="r" b="b"/>
                <a:pathLst>
                  <a:path w="9412" h="17379" extrusionOk="0">
                    <a:moveTo>
                      <a:pt x="6530" y="0"/>
                    </a:moveTo>
                    <a:cubicBezTo>
                      <a:pt x="6468" y="6013"/>
                      <a:pt x="3979" y="11428"/>
                      <a:pt x="0" y="15344"/>
                    </a:cubicBezTo>
                    <a:lnTo>
                      <a:pt x="2034" y="17378"/>
                    </a:lnTo>
                    <a:cubicBezTo>
                      <a:pt x="6539" y="12944"/>
                      <a:pt x="9340" y="6807"/>
                      <a:pt x="9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201;p35">
                <a:extLst>
                  <a:ext uri="{FF2B5EF4-FFF2-40B4-BE49-F238E27FC236}">
                    <a16:creationId xmlns:a16="http://schemas.microsoft.com/office/drawing/2014/main" id="{D4BC39AB-59D1-2695-9517-3B7F7DAE29A7}"/>
                  </a:ext>
                </a:extLst>
              </p:cNvPr>
              <p:cNvSpPr/>
              <p:nvPr/>
            </p:nvSpPr>
            <p:spPr>
              <a:xfrm>
                <a:off x="7845761" y="1669028"/>
                <a:ext cx="368129" cy="650265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9403" y="982"/>
                    </a:moveTo>
                    <a:cubicBezTo>
                      <a:pt x="9216" y="7093"/>
                      <a:pt x="6789" y="12802"/>
                      <a:pt x="2525" y="17173"/>
                    </a:cubicBezTo>
                    <a:lnTo>
                      <a:pt x="1187" y="15835"/>
                    </a:lnTo>
                    <a:cubicBezTo>
                      <a:pt x="5094" y="11821"/>
                      <a:pt x="7325" y="6584"/>
                      <a:pt x="7503" y="982"/>
                    </a:cubicBezTo>
                    <a:close/>
                    <a:moveTo>
                      <a:pt x="7021" y="0"/>
                    </a:moveTo>
                    <a:cubicBezTo>
                      <a:pt x="6754" y="0"/>
                      <a:pt x="6540" y="223"/>
                      <a:pt x="6531" y="491"/>
                    </a:cubicBezTo>
                    <a:cubicBezTo>
                      <a:pt x="6468" y="6174"/>
                      <a:pt x="4202" y="11500"/>
                      <a:pt x="152" y="15487"/>
                    </a:cubicBezTo>
                    <a:cubicBezTo>
                      <a:pt x="54" y="15576"/>
                      <a:pt x="0" y="15701"/>
                      <a:pt x="0" y="15835"/>
                    </a:cubicBezTo>
                    <a:cubicBezTo>
                      <a:pt x="0" y="15960"/>
                      <a:pt x="54" y="16094"/>
                      <a:pt x="143" y="16183"/>
                    </a:cubicBezTo>
                    <a:lnTo>
                      <a:pt x="2177" y="18217"/>
                    </a:lnTo>
                    <a:cubicBezTo>
                      <a:pt x="2275" y="18315"/>
                      <a:pt x="2400" y="18360"/>
                      <a:pt x="2525" y="18360"/>
                    </a:cubicBezTo>
                    <a:cubicBezTo>
                      <a:pt x="2650" y="18360"/>
                      <a:pt x="2775" y="18315"/>
                      <a:pt x="2873" y="18217"/>
                    </a:cubicBezTo>
                    <a:cubicBezTo>
                      <a:pt x="7655" y="13507"/>
                      <a:pt x="10322" y="7217"/>
                      <a:pt x="10393" y="500"/>
                    </a:cubicBezTo>
                    <a:cubicBezTo>
                      <a:pt x="10393" y="366"/>
                      <a:pt x="10340" y="241"/>
                      <a:pt x="10251" y="152"/>
                    </a:cubicBezTo>
                    <a:cubicBezTo>
                      <a:pt x="10161" y="54"/>
                      <a:pt x="10037" y="0"/>
                      <a:pt x="99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1202;p35">
                <a:extLst>
                  <a:ext uri="{FF2B5EF4-FFF2-40B4-BE49-F238E27FC236}">
                    <a16:creationId xmlns:a16="http://schemas.microsoft.com/office/drawing/2014/main" id="{9CF0E8D2-FB54-210D-F267-1E14F1E2BE02}"/>
                  </a:ext>
                </a:extLst>
              </p:cNvPr>
              <p:cNvSpPr/>
              <p:nvPr/>
            </p:nvSpPr>
            <p:spPr>
              <a:xfrm>
                <a:off x="7301040" y="1669028"/>
                <a:ext cx="810777" cy="578226"/>
              </a:xfrm>
              <a:custGeom>
                <a:avLst/>
                <a:gdLst/>
                <a:ahLst/>
                <a:cxnLst/>
                <a:rect l="l" t="t" r="r" b="b"/>
                <a:pathLst>
                  <a:path w="22892" h="16326" extrusionOk="0">
                    <a:moveTo>
                      <a:pt x="21902" y="982"/>
                    </a:moveTo>
                    <a:cubicBezTo>
                      <a:pt x="21723" y="6316"/>
                      <a:pt x="19591" y="11312"/>
                      <a:pt x="15871" y="15139"/>
                    </a:cubicBezTo>
                    <a:lnTo>
                      <a:pt x="1722" y="982"/>
                    </a:lnTo>
                    <a:close/>
                    <a:moveTo>
                      <a:pt x="536" y="0"/>
                    </a:moveTo>
                    <a:cubicBezTo>
                      <a:pt x="331" y="0"/>
                      <a:pt x="152" y="125"/>
                      <a:pt x="81" y="304"/>
                    </a:cubicBezTo>
                    <a:cubicBezTo>
                      <a:pt x="1" y="491"/>
                      <a:pt x="45" y="705"/>
                      <a:pt x="188" y="839"/>
                    </a:cubicBezTo>
                    <a:lnTo>
                      <a:pt x="15523" y="16183"/>
                    </a:lnTo>
                    <a:cubicBezTo>
                      <a:pt x="15621" y="16281"/>
                      <a:pt x="15746" y="16326"/>
                      <a:pt x="15871" y="16326"/>
                    </a:cubicBezTo>
                    <a:cubicBezTo>
                      <a:pt x="15996" y="16326"/>
                      <a:pt x="16121" y="16281"/>
                      <a:pt x="16219" y="16183"/>
                    </a:cubicBezTo>
                    <a:cubicBezTo>
                      <a:pt x="20457" y="12017"/>
                      <a:pt x="22830" y="6441"/>
                      <a:pt x="22892" y="500"/>
                    </a:cubicBezTo>
                    <a:cubicBezTo>
                      <a:pt x="22892" y="366"/>
                      <a:pt x="22847" y="241"/>
                      <a:pt x="22749" y="152"/>
                    </a:cubicBezTo>
                    <a:cubicBezTo>
                      <a:pt x="22660" y="54"/>
                      <a:pt x="22535" y="0"/>
                      <a:pt x="22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1203;p35">
                <a:extLst>
                  <a:ext uri="{FF2B5EF4-FFF2-40B4-BE49-F238E27FC236}">
                    <a16:creationId xmlns:a16="http://schemas.microsoft.com/office/drawing/2014/main" id="{DBB35386-3F6E-021F-C91E-94189415261F}"/>
                  </a:ext>
                </a:extLst>
              </p:cNvPr>
              <p:cNvSpPr/>
              <p:nvPr/>
            </p:nvSpPr>
            <p:spPr>
              <a:xfrm rot="3144046" flipH="1">
                <a:off x="7557068" y="1702238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1204;p35">
                <a:extLst>
                  <a:ext uri="{FF2B5EF4-FFF2-40B4-BE49-F238E27FC236}">
                    <a16:creationId xmlns:a16="http://schemas.microsoft.com/office/drawing/2014/main" id="{06D19642-E883-B5D9-2CBD-D9759B4F2769}"/>
                  </a:ext>
                </a:extLst>
              </p:cNvPr>
              <p:cNvSpPr/>
              <p:nvPr/>
            </p:nvSpPr>
            <p:spPr>
              <a:xfrm rot="3144104" flipH="1">
                <a:off x="7444603" y="1690689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rgbClr val="683459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9" name="Google Shape;1205;p35">
                <a:extLst>
                  <a:ext uri="{FF2B5EF4-FFF2-40B4-BE49-F238E27FC236}">
                    <a16:creationId xmlns:a16="http://schemas.microsoft.com/office/drawing/2014/main" id="{A37F3C0E-BFF7-59FF-27CB-CF03809E0E96}"/>
                  </a:ext>
                </a:extLst>
              </p:cNvPr>
              <p:cNvGrpSpPr/>
              <p:nvPr/>
            </p:nvGrpSpPr>
            <p:grpSpPr>
              <a:xfrm rot="2079461" flipH="1">
                <a:off x="7822841" y="1728239"/>
                <a:ext cx="223011" cy="177665"/>
                <a:chOff x="-602986" y="2563895"/>
                <a:chExt cx="640505" cy="510186"/>
              </a:xfrm>
            </p:grpSpPr>
            <p:sp>
              <p:nvSpPr>
                <p:cNvPr id="826" name="Google Shape;1206;p35">
                  <a:extLst>
                    <a:ext uri="{FF2B5EF4-FFF2-40B4-BE49-F238E27FC236}">
                      <a16:creationId xmlns:a16="http://schemas.microsoft.com/office/drawing/2014/main" id="{3B6D3954-ABE1-CEAE-9AA1-DF4A1D1189B6}"/>
                    </a:ext>
                  </a:extLst>
                </p:cNvPr>
                <p:cNvSpPr/>
                <p:nvPr/>
              </p:nvSpPr>
              <p:spPr>
                <a:xfrm>
                  <a:off x="-602986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1207;p35">
                  <a:extLst>
                    <a:ext uri="{FF2B5EF4-FFF2-40B4-BE49-F238E27FC236}">
                      <a16:creationId xmlns:a16="http://schemas.microsoft.com/office/drawing/2014/main" id="{DCA9582E-F779-DD8F-E715-EC01D63B26CD}"/>
                    </a:ext>
                  </a:extLst>
                </p:cNvPr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" name="Google Shape;1208;p35">
                  <a:extLst>
                    <a:ext uri="{FF2B5EF4-FFF2-40B4-BE49-F238E27FC236}">
                      <a16:creationId xmlns:a16="http://schemas.microsoft.com/office/drawing/2014/main" id="{85538D76-2F2E-8431-C18D-FD6183DD512D}"/>
                    </a:ext>
                  </a:extLst>
                </p:cNvPr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" name="Google Shape;1209;p35">
                <a:extLst>
                  <a:ext uri="{FF2B5EF4-FFF2-40B4-BE49-F238E27FC236}">
                    <a16:creationId xmlns:a16="http://schemas.microsoft.com/office/drawing/2014/main" id="{CF952D83-2E52-7D74-F8C7-BE2B0B5A7A54}"/>
                  </a:ext>
                </a:extLst>
              </p:cNvPr>
              <p:cNvGrpSpPr/>
              <p:nvPr/>
            </p:nvGrpSpPr>
            <p:grpSpPr>
              <a:xfrm rot="3143890" flipH="1">
                <a:off x="7649581" y="1828390"/>
                <a:ext cx="223407" cy="204317"/>
                <a:chOff x="7951491" y="3948941"/>
                <a:chExt cx="472500" cy="432126"/>
              </a:xfrm>
            </p:grpSpPr>
            <p:sp>
              <p:nvSpPr>
                <p:cNvPr id="816" name="Google Shape;1210;p35">
                  <a:extLst>
                    <a:ext uri="{FF2B5EF4-FFF2-40B4-BE49-F238E27FC236}">
                      <a16:creationId xmlns:a16="http://schemas.microsoft.com/office/drawing/2014/main" id="{973DB4FB-887C-162A-BE62-0809610E820D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17" name="Google Shape;1211;p35">
                  <a:extLst>
                    <a:ext uri="{FF2B5EF4-FFF2-40B4-BE49-F238E27FC236}">
                      <a16:creationId xmlns:a16="http://schemas.microsoft.com/office/drawing/2014/main" id="{ACC55846-E4E4-3F2E-EEEE-36C899ADD00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18" name="Google Shape;1212;p35">
                    <a:extLst>
                      <a:ext uri="{FF2B5EF4-FFF2-40B4-BE49-F238E27FC236}">
                        <a16:creationId xmlns:a16="http://schemas.microsoft.com/office/drawing/2014/main" id="{C816EB33-4E0C-878B-641E-53E947C48F26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" name="Google Shape;1213;p35">
                    <a:extLst>
                      <a:ext uri="{FF2B5EF4-FFF2-40B4-BE49-F238E27FC236}">
                        <a16:creationId xmlns:a16="http://schemas.microsoft.com/office/drawing/2014/main" id="{C31FA7FA-B79F-5FF4-2AD6-94E2E1E0050C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" name="Google Shape;1214;p35">
                    <a:extLst>
                      <a:ext uri="{FF2B5EF4-FFF2-40B4-BE49-F238E27FC236}">
                        <a16:creationId xmlns:a16="http://schemas.microsoft.com/office/drawing/2014/main" id="{5522F17F-E35E-B03C-B149-197548025B4A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" name="Google Shape;1215;p35">
                    <a:extLst>
                      <a:ext uri="{FF2B5EF4-FFF2-40B4-BE49-F238E27FC236}">
                        <a16:creationId xmlns:a16="http://schemas.microsoft.com/office/drawing/2014/main" id="{2CC97730-D558-7A3D-34B1-674068AC3D96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" name="Google Shape;1216;p35">
                    <a:extLst>
                      <a:ext uri="{FF2B5EF4-FFF2-40B4-BE49-F238E27FC236}">
                        <a16:creationId xmlns:a16="http://schemas.microsoft.com/office/drawing/2014/main" id="{805E7522-88EB-1E66-E9B9-6885E285B7C4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" name="Google Shape;1217;p35">
                    <a:extLst>
                      <a:ext uri="{FF2B5EF4-FFF2-40B4-BE49-F238E27FC236}">
                        <a16:creationId xmlns:a16="http://schemas.microsoft.com/office/drawing/2014/main" id="{76C9CFF4-5B92-4A15-2EAA-0514D5ABCCFE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" name="Google Shape;1218;p35">
                    <a:extLst>
                      <a:ext uri="{FF2B5EF4-FFF2-40B4-BE49-F238E27FC236}">
                        <a16:creationId xmlns:a16="http://schemas.microsoft.com/office/drawing/2014/main" id="{0FD67E0E-41CB-2C9C-3F70-D703344C7FE2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" name="Google Shape;1219;p35">
                    <a:extLst>
                      <a:ext uri="{FF2B5EF4-FFF2-40B4-BE49-F238E27FC236}">
                        <a16:creationId xmlns:a16="http://schemas.microsoft.com/office/drawing/2014/main" id="{255E13C6-EFE2-2725-139B-4E0EF93C9AA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1" name="Google Shape;1220;p35">
                <a:extLst>
                  <a:ext uri="{FF2B5EF4-FFF2-40B4-BE49-F238E27FC236}">
                    <a16:creationId xmlns:a16="http://schemas.microsoft.com/office/drawing/2014/main" id="{093241CD-09E1-4A5D-3556-59FF49C0D49C}"/>
                  </a:ext>
                </a:extLst>
              </p:cNvPr>
              <p:cNvGrpSpPr/>
              <p:nvPr/>
            </p:nvGrpSpPr>
            <p:grpSpPr>
              <a:xfrm rot="-1554094" flipH="1">
                <a:off x="7762688" y="1933170"/>
                <a:ext cx="280719" cy="216505"/>
                <a:chOff x="3206237" y="4273754"/>
                <a:chExt cx="855128" cy="659520"/>
              </a:xfrm>
            </p:grpSpPr>
            <p:sp>
              <p:nvSpPr>
                <p:cNvPr id="812" name="Google Shape;1221;p35">
                  <a:extLst>
                    <a:ext uri="{FF2B5EF4-FFF2-40B4-BE49-F238E27FC236}">
                      <a16:creationId xmlns:a16="http://schemas.microsoft.com/office/drawing/2014/main" id="{23D6A67B-0EB8-0762-ECF3-71C5D8AD313E}"/>
                    </a:ext>
                  </a:extLst>
                </p:cNvPr>
                <p:cNvSpPr/>
                <p:nvPr/>
              </p:nvSpPr>
              <p:spPr>
                <a:xfrm rot="-3656457">
                  <a:off x="3481242" y="4199148"/>
                  <a:ext cx="305118" cy="808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5" h="32350" extrusionOk="0">
                      <a:moveTo>
                        <a:pt x="4533" y="1374"/>
                      </a:moveTo>
                      <a:cubicBezTo>
                        <a:pt x="4426" y="2302"/>
                        <a:pt x="4122" y="2855"/>
                        <a:pt x="3783" y="3462"/>
                      </a:cubicBezTo>
                      <a:cubicBezTo>
                        <a:pt x="3355" y="4265"/>
                        <a:pt x="2838" y="5157"/>
                        <a:pt x="2838" y="6888"/>
                      </a:cubicBezTo>
                      <a:cubicBezTo>
                        <a:pt x="2838" y="8618"/>
                        <a:pt x="3355" y="9528"/>
                        <a:pt x="3783" y="10313"/>
                      </a:cubicBezTo>
                      <a:cubicBezTo>
                        <a:pt x="4211" y="11063"/>
                        <a:pt x="4568" y="11705"/>
                        <a:pt x="4568" y="13079"/>
                      </a:cubicBezTo>
                      <a:cubicBezTo>
                        <a:pt x="4568" y="14453"/>
                        <a:pt x="4211" y="15095"/>
                        <a:pt x="3783" y="15845"/>
                      </a:cubicBezTo>
                      <a:cubicBezTo>
                        <a:pt x="3355" y="16648"/>
                        <a:pt x="2838" y="17558"/>
                        <a:pt x="2838" y="19270"/>
                      </a:cubicBezTo>
                      <a:cubicBezTo>
                        <a:pt x="2838" y="21001"/>
                        <a:pt x="3355" y="21911"/>
                        <a:pt x="3783" y="22714"/>
                      </a:cubicBezTo>
                      <a:cubicBezTo>
                        <a:pt x="4211" y="23463"/>
                        <a:pt x="4568" y="24106"/>
                        <a:pt x="4568" y="25480"/>
                      </a:cubicBezTo>
                      <a:cubicBezTo>
                        <a:pt x="4568" y="26854"/>
                        <a:pt x="4211" y="27496"/>
                        <a:pt x="3783" y="28245"/>
                      </a:cubicBezTo>
                      <a:cubicBezTo>
                        <a:pt x="3409" y="28923"/>
                        <a:pt x="2980" y="29691"/>
                        <a:pt x="2873" y="30993"/>
                      </a:cubicBezTo>
                      <a:lnTo>
                        <a:pt x="1410" y="30993"/>
                      </a:lnTo>
                      <a:cubicBezTo>
                        <a:pt x="1499" y="30065"/>
                        <a:pt x="1803" y="29512"/>
                        <a:pt x="2142" y="28905"/>
                      </a:cubicBezTo>
                      <a:cubicBezTo>
                        <a:pt x="2588" y="28103"/>
                        <a:pt x="3087" y="27210"/>
                        <a:pt x="3087" y="25480"/>
                      </a:cubicBezTo>
                      <a:cubicBezTo>
                        <a:pt x="3087" y="23749"/>
                        <a:pt x="2588" y="22839"/>
                        <a:pt x="2142" y="22054"/>
                      </a:cubicBezTo>
                      <a:cubicBezTo>
                        <a:pt x="1731" y="21304"/>
                        <a:pt x="1374" y="20644"/>
                        <a:pt x="1374" y="19270"/>
                      </a:cubicBezTo>
                      <a:cubicBezTo>
                        <a:pt x="1374" y="17914"/>
                        <a:pt x="1731" y="17254"/>
                        <a:pt x="2142" y="16505"/>
                      </a:cubicBezTo>
                      <a:cubicBezTo>
                        <a:pt x="2588" y="15720"/>
                        <a:pt x="3087" y="14810"/>
                        <a:pt x="3087" y="13079"/>
                      </a:cubicBezTo>
                      <a:cubicBezTo>
                        <a:pt x="3087" y="11366"/>
                        <a:pt x="2588" y="10456"/>
                        <a:pt x="2142" y="9653"/>
                      </a:cubicBezTo>
                      <a:cubicBezTo>
                        <a:pt x="1731" y="8904"/>
                        <a:pt x="1374" y="8262"/>
                        <a:pt x="1374" y="6888"/>
                      </a:cubicBezTo>
                      <a:cubicBezTo>
                        <a:pt x="1374" y="5514"/>
                        <a:pt x="1731" y="4871"/>
                        <a:pt x="2142" y="4122"/>
                      </a:cubicBezTo>
                      <a:cubicBezTo>
                        <a:pt x="2534" y="3444"/>
                        <a:pt x="2945" y="2677"/>
                        <a:pt x="3070" y="1374"/>
                      </a:cubicBezTo>
                      <a:close/>
                      <a:moveTo>
                        <a:pt x="6816" y="1374"/>
                      </a:moveTo>
                      <a:cubicBezTo>
                        <a:pt x="6709" y="2302"/>
                        <a:pt x="6406" y="2855"/>
                        <a:pt x="6067" y="3462"/>
                      </a:cubicBezTo>
                      <a:cubicBezTo>
                        <a:pt x="5639" y="4265"/>
                        <a:pt x="5121" y="5157"/>
                        <a:pt x="5121" y="6888"/>
                      </a:cubicBezTo>
                      <a:cubicBezTo>
                        <a:pt x="5121" y="8618"/>
                        <a:pt x="5639" y="9528"/>
                        <a:pt x="6067" y="10313"/>
                      </a:cubicBezTo>
                      <a:cubicBezTo>
                        <a:pt x="6495" y="11063"/>
                        <a:pt x="6852" y="11705"/>
                        <a:pt x="6852" y="13079"/>
                      </a:cubicBezTo>
                      <a:cubicBezTo>
                        <a:pt x="6852" y="14453"/>
                        <a:pt x="6495" y="15095"/>
                        <a:pt x="6067" y="15845"/>
                      </a:cubicBezTo>
                      <a:cubicBezTo>
                        <a:pt x="5639" y="16648"/>
                        <a:pt x="5121" y="17558"/>
                        <a:pt x="5121" y="19270"/>
                      </a:cubicBezTo>
                      <a:cubicBezTo>
                        <a:pt x="5121" y="21001"/>
                        <a:pt x="5639" y="21911"/>
                        <a:pt x="6067" y="22714"/>
                      </a:cubicBezTo>
                      <a:cubicBezTo>
                        <a:pt x="6495" y="23463"/>
                        <a:pt x="6852" y="24106"/>
                        <a:pt x="6852" y="25480"/>
                      </a:cubicBezTo>
                      <a:cubicBezTo>
                        <a:pt x="6852" y="26854"/>
                        <a:pt x="6495" y="27496"/>
                        <a:pt x="6067" y="28245"/>
                      </a:cubicBezTo>
                      <a:cubicBezTo>
                        <a:pt x="5692" y="28923"/>
                        <a:pt x="5264" y="29691"/>
                        <a:pt x="5157" y="30993"/>
                      </a:cubicBezTo>
                      <a:lnTo>
                        <a:pt x="4247" y="30993"/>
                      </a:lnTo>
                      <a:cubicBezTo>
                        <a:pt x="4354" y="30065"/>
                        <a:pt x="4640" y="29512"/>
                        <a:pt x="4979" y="28905"/>
                      </a:cubicBezTo>
                      <a:cubicBezTo>
                        <a:pt x="5425" y="28103"/>
                        <a:pt x="5924" y="27210"/>
                        <a:pt x="5924" y="25480"/>
                      </a:cubicBezTo>
                      <a:cubicBezTo>
                        <a:pt x="5924" y="23749"/>
                        <a:pt x="5425" y="22839"/>
                        <a:pt x="4979" y="22054"/>
                      </a:cubicBezTo>
                      <a:cubicBezTo>
                        <a:pt x="4568" y="21304"/>
                        <a:pt x="4211" y="20644"/>
                        <a:pt x="4211" y="19270"/>
                      </a:cubicBezTo>
                      <a:cubicBezTo>
                        <a:pt x="4211" y="17914"/>
                        <a:pt x="4568" y="17254"/>
                        <a:pt x="4979" y="16505"/>
                      </a:cubicBezTo>
                      <a:cubicBezTo>
                        <a:pt x="5425" y="15720"/>
                        <a:pt x="5924" y="14810"/>
                        <a:pt x="5924" y="13079"/>
                      </a:cubicBezTo>
                      <a:cubicBezTo>
                        <a:pt x="5924" y="11366"/>
                        <a:pt x="5425" y="10456"/>
                        <a:pt x="4979" y="9653"/>
                      </a:cubicBezTo>
                      <a:cubicBezTo>
                        <a:pt x="4568" y="8904"/>
                        <a:pt x="4211" y="8262"/>
                        <a:pt x="4211" y="6888"/>
                      </a:cubicBezTo>
                      <a:cubicBezTo>
                        <a:pt x="4211" y="5514"/>
                        <a:pt x="4568" y="4871"/>
                        <a:pt x="4979" y="4122"/>
                      </a:cubicBezTo>
                      <a:cubicBezTo>
                        <a:pt x="5371" y="3444"/>
                        <a:pt x="5799" y="2677"/>
                        <a:pt x="5906" y="1374"/>
                      </a:cubicBezTo>
                      <a:close/>
                      <a:moveTo>
                        <a:pt x="10795" y="1374"/>
                      </a:moveTo>
                      <a:cubicBezTo>
                        <a:pt x="10706" y="2302"/>
                        <a:pt x="10403" y="2855"/>
                        <a:pt x="10064" y="3462"/>
                      </a:cubicBezTo>
                      <a:cubicBezTo>
                        <a:pt x="9618" y="4265"/>
                        <a:pt x="9118" y="5157"/>
                        <a:pt x="9118" y="6888"/>
                      </a:cubicBezTo>
                      <a:cubicBezTo>
                        <a:pt x="9118" y="8618"/>
                        <a:pt x="9618" y="9528"/>
                        <a:pt x="10064" y="10313"/>
                      </a:cubicBezTo>
                      <a:cubicBezTo>
                        <a:pt x="10474" y="11063"/>
                        <a:pt x="10831" y="11705"/>
                        <a:pt x="10831" y="13079"/>
                      </a:cubicBezTo>
                      <a:cubicBezTo>
                        <a:pt x="10831" y="14453"/>
                        <a:pt x="10474" y="15095"/>
                        <a:pt x="10064" y="15845"/>
                      </a:cubicBezTo>
                      <a:cubicBezTo>
                        <a:pt x="9618" y="16648"/>
                        <a:pt x="9118" y="17558"/>
                        <a:pt x="9118" y="19270"/>
                      </a:cubicBezTo>
                      <a:cubicBezTo>
                        <a:pt x="9118" y="21001"/>
                        <a:pt x="9618" y="21911"/>
                        <a:pt x="10064" y="22714"/>
                      </a:cubicBezTo>
                      <a:cubicBezTo>
                        <a:pt x="10474" y="23463"/>
                        <a:pt x="10831" y="24106"/>
                        <a:pt x="10831" y="25480"/>
                      </a:cubicBezTo>
                      <a:cubicBezTo>
                        <a:pt x="10831" y="26854"/>
                        <a:pt x="10474" y="27496"/>
                        <a:pt x="10064" y="28245"/>
                      </a:cubicBezTo>
                      <a:cubicBezTo>
                        <a:pt x="9671" y="28923"/>
                        <a:pt x="9261" y="29691"/>
                        <a:pt x="9136" y="30993"/>
                      </a:cubicBezTo>
                      <a:lnTo>
                        <a:pt x="6531" y="30993"/>
                      </a:lnTo>
                      <a:cubicBezTo>
                        <a:pt x="6638" y="30065"/>
                        <a:pt x="6924" y="29512"/>
                        <a:pt x="7263" y="28905"/>
                      </a:cubicBezTo>
                      <a:cubicBezTo>
                        <a:pt x="7709" y="28103"/>
                        <a:pt x="8208" y="27210"/>
                        <a:pt x="8208" y="25480"/>
                      </a:cubicBezTo>
                      <a:cubicBezTo>
                        <a:pt x="8208" y="23749"/>
                        <a:pt x="7709" y="22839"/>
                        <a:pt x="7263" y="22054"/>
                      </a:cubicBezTo>
                      <a:cubicBezTo>
                        <a:pt x="6852" y="21304"/>
                        <a:pt x="6495" y="20644"/>
                        <a:pt x="6495" y="19270"/>
                      </a:cubicBezTo>
                      <a:cubicBezTo>
                        <a:pt x="6495" y="17914"/>
                        <a:pt x="6852" y="17254"/>
                        <a:pt x="7263" y="16505"/>
                      </a:cubicBezTo>
                      <a:cubicBezTo>
                        <a:pt x="7709" y="15720"/>
                        <a:pt x="8208" y="14810"/>
                        <a:pt x="8208" y="13079"/>
                      </a:cubicBezTo>
                      <a:cubicBezTo>
                        <a:pt x="8208" y="11366"/>
                        <a:pt x="7709" y="10456"/>
                        <a:pt x="7263" y="9653"/>
                      </a:cubicBezTo>
                      <a:cubicBezTo>
                        <a:pt x="6852" y="8904"/>
                        <a:pt x="6495" y="8262"/>
                        <a:pt x="6495" y="6888"/>
                      </a:cubicBezTo>
                      <a:cubicBezTo>
                        <a:pt x="6495" y="5514"/>
                        <a:pt x="6852" y="4871"/>
                        <a:pt x="7263" y="4122"/>
                      </a:cubicBezTo>
                      <a:cubicBezTo>
                        <a:pt x="7655" y="3444"/>
                        <a:pt x="8083" y="2677"/>
                        <a:pt x="8190" y="1374"/>
                      </a:cubicBezTo>
                      <a:close/>
                      <a:moveTo>
                        <a:pt x="2409" y="0"/>
                      </a:moveTo>
                      <a:cubicBezTo>
                        <a:pt x="2035" y="0"/>
                        <a:pt x="1731" y="322"/>
                        <a:pt x="1731" y="696"/>
                      </a:cubicBezTo>
                      <a:cubicBezTo>
                        <a:pt x="1731" y="2070"/>
                        <a:pt x="1374" y="2712"/>
                        <a:pt x="946" y="3462"/>
                      </a:cubicBezTo>
                      <a:cubicBezTo>
                        <a:pt x="500" y="4265"/>
                        <a:pt x="1" y="5157"/>
                        <a:pt x="1" y="6888"/>
                      </a:cubicBezTo>
                      <a:cubicBezTo>
                        <a:pt x="1" y="8618"/>
                        <a:pt x="500" y="9510"/>
                        <a:pt x="946" y="10313"/>
                      </a:cubicBezTo>
                      <a:cubicBezTo>
                        <a:pt x="1374" y="11063"/>
                        <a:pt x="1731" y="11705"/>
                        <a:pt x="1731" y="13079"/>
                      </a:cubicBezTo>
                      <a:cubicBezTo>
                        <a:pt x="1731" y="14453"/>
                        <a:pt x="1374" y="15095"/>
                        <a:pt x="946" y="15845"/>
                      </a:cubicBezTo>
                      <a:cubicBezTo>
                        <a:pt x="500" y="16648"/>
                        <a:pt x="1" y="17558"/>
                        <a:pt x="1" y="19270"/>
                      </a:cubicBezTo>
                      <a:cubicBezTo>
                        <a:pt x="1" y="21001"/>
                        <a:pt x="500" y="21911"/>
                        <a:pt x="946" y="22714"/>
                      </a:cubicBezTo>
                      <a:cubicBezTo>
                        <a:pt x="1374" y="23463"/>
                        <a:pt x="1731" y="24106"/>
                        <a:pt x="1731" y="25480"/>
                      </a:cubicBezTo>
                      <a:cubicBezTo>
                        <a:pt x="1731" y="26854"/>
                        <a:pt x="1374" y="27496"/>
                        <a:pt x="946" y="28245"/>
                      </a:cubicBezTo>
                      <a:cubicBezTo>
                        <a:pt x="500" y="29048"/>
                        <a:pt x="1" y="29940"/>
                        <a:pt x="1" y="31671"/>
                      </a:cubicBezTo>
                      <a:cubicBezTo>
                        <a:pt x="1" y="32046"/>
                        <a:pt x="304" y="32349"/>
                        <a:pt x="696" y="32349"/>
                      </a:cubicBezTo>
                      <a:lnTo>
                        <a:pt x="9796" y="32349"/>
                      </a:lnTo>
                      <a:cubicBezTo>
                        <a:pt x="10171" y="32349"/>
                        <a:pt x="10474" y="32046"/>
                        <a:pt x="10474" y="31671"/>
                      </a:cubicBezTo>
                      <a:cubicBezTo>
                        <a:pt x="10474" y="30297"/>
                        <a:pt x="10831" y="29655"/>
                        <a:pt x="11259" y="28905"/>
                      </a:cubicBezTo>
                      <a:cubicBezTo>
                        <a:pt x="11705" y="28103"/>
                        <a:pt x="12205" y="27193"/>
                        <a:pt x="12205" y="25480"/>
                      </a:cubicBezTo>
                      <a:cubicBezTo>
                        <a:pt x="12205" y="23749"/>
                        <a:pt x="11705" y="22839"/>
                        <a:pt x="11259" y="22054"/>
                      </a:cubicBezTo>
                      <a:cubicBezTo>
                        <a:pt x="10831" y="21304"/>
                        <a:pt x="10474" y="20644"/>
                        <a:pt x="10474" y="19270"/>
                      </a:cubicBezTo>
                      <a:cubicBezTo>
                        <a:pt x="10474" y="17914"/>
                        <a:pt x="10831" y="17254"/>
                        <a:pt x="11259" y="16505"/>
                      </a:cubicBezTo>
                      <a:cubicBezTo>
                        <a:pt x="11705" y="15720"/>
                        <a:pt x="12205" y="14810"/>
                        <a:pt x="12205" y="13079"/>
                      </a:cubicBezTo>
                      <a:cubicBezTo>
                        <a:pt x="12205" y="11366"/>
                        <a:pt x="11705" y="10456"/>
                        <a:pt x="11259" y="9653"/>
                      </a:cubicBezTo>
                      <a:cubicBezTo>
                        <a:pt x="10831" y="8904"/>
                        <a:pt x="10474" y="8262"/>
                        <a:pt x="10474" y="6888"/>
                      </a:cubicBezTo>
                      <a:cubicBezTo>
                        <a:pt x="10474" y="5514"/>
                        <a:pt x="10831" y="4871"/>
                        <a:pt x="11259" y="4122"/>
                      </a:cubicBezTo>
                      <a:cubicBezTo>
                        <a:pt x="11705" y="3319"/>
                        <a:pt x="12205" y="2427"/>
                        <a:pt x="12205" y="696"/>
                      </a:cubicBezTo>
                      <a:cubicBezTo>
                        <a:pt x="12205" y="322"/>
                        <a:pt x="11902" y="0"/>
                        <a:pt x="11509" y="0"/>
                      </a:cubicBezTo>
                      <a:close/>
                    </a:path>
                  </a:pathLst>
                </a:custGeom>
                <a:solidFill>
                  <a:srgbClr val="481F10"/>
                </a:solidFill>
                <a:ln w="9525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" name="Google Shape;1222;p35">
                  <a:extLst>
                    <a:ext uri="{FF2B5EF4-FFF2-40B4-BE49-F238E27FC236}">
                      <a16:creationId xmlns:a16="http://schemas.microsoft.com/office/drawing/2014/main" id="{72A7212B-D9E2-85C1-22D3-1C1C013A94FF}"/>
                    </a:ext>
                  </a:extLst>
                </p:cNvPr>
                <p:cNvSpPr/>
                <p:nvPr/>
              </p:nvSpPr>
              <p:spPr>
                <a:xfrm rot="-3656457">
                  <a:off x="3594045" y="4245844"/>
                  <a:ext cx="66049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946" y="29619"/>
                      </a:lnTo>
                      <a:cubicBezTo>
                        <a:pt x="1053" y="28317"/>
                        <a:pt x="1481" y="27549"/>
                        <a:pt x="1856" y="26871"/>
                      </a:cubicBezTo>
                      <a:cubicBezTo>
                        <a:pt x="2284" y="26122"/>
                        <a:pt x="2641" y="25480"/>
                        <a:pt x="2641" y="24106"/>
                      </a:cubicBezTo>
                      <a:cubicBezTo>
                        <a:pt x="2641" y="22732"/>
                        <a:pt x="2284" y="22089"/>
                        <a:pt x="1856" y="21340"/>
                      </a:cubicBezTo>
                      <a:cubicBezTo>
                        <a:pt x="1428" y="20537"/>
                        <a:pt x="910" y="19627"/>
                        <a:pt x="910" y="17914"/>
                      </a:cubicBezTo>
                      <a:cubicBezTo>
                        <a:pt x="910" y="16184"/>
                        <a:pt x="1428" y="15274"/>
                        <a:pt x="1856" y="14471"/>
                      </a:cubicBezTo>
                      <a:cubicBezTo>
                        <a:pt x="2284" y="13721"/>
                        <a:pt x="2641" y="13079"/>
                        <a:pt x="2641" y="11705"/>
                      </a:cubicBezTo>
                      <a:cubicBezTo>
                        <a:pt x="2641" y="10331"/>
                        <a:pt x="2284" y="9689"/>
                        <a:pt x="1856" y="8939"/>
                      </a:cubicBezTo>
                      <a:cubicBezTo>
                        <a:pt x="1428" y="8154"/>
                        <a:pt x="910" y="7244"/>
                        <a:pt x="910" y="5514"/>
                      </a:cubicBezTo>
                      <a:cubicBezTo>
                        <a:pt x="910" y="3783"/>
                        <a:pt x="1428" y="2891"/>
                        <a:pt x="1856" y="2088"/>
                      </a:cubicBezTo>
                      <a:cubicBezTo>
                        <a:pt x="2195" y="1481"/>
                        <a:pt x="2498" y="928"/>
                        <a:pt x="2605" y="0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" name="Google Shape;1223;p35">
                  <a:extLst>
                    <a:ext uri="{FF2B5EF4-FFF2-40B4-BE49-F238E27FC236}">
                      <a16:creationId xmlns:a16="http://schemas.microsoft.com/office/drawing/2014/main" id="{3B35A546-5F63-D3FB-4246-A1543DFFAAA5}"/>
                    </a:ext>
                  </a:extLst>
                </p:cNvPr>
                <p:cNvSpPr/>
                <p:nvPr/>
              </p:nvSpPr>
              <p:spPr>
                <a:xfrm rot="-3656457">
                  <a:off x="3556043" y="4301800"/>
                  <a:ext cx="7987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" h="29620" extrusionOk="0">
                      <a:moveTo>
                        <a:pt x="1696" y="0"/>
                      </a:moveTo>
                      <a:cubicBezTo>
                        <a:pt x="1571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25" y="28691"/>
                        <a:pt x="36" y="29619"/>
                      </a:cubicBezTo>
                      <a:lnTo>
                        <a:pt x="1499" y="29619"/>
                      </a:lnTo>
                      <a:cubicBezTo>
                        <a:pt x="1606" y="28317"/>
                        <a:pt x="2035" y="27549"/>
                        <a:pt x="2409" y="26871"/>
                      </a:cubicBezTo>
                      <a:cubicBezTo>
                        <a:pt x="2837" y="26122"/>
                        <a:pt x="3194" y="25480"/>
                        <a:pt x="3194" y="24106"/>
                      </a:cubicBezTo>
                      <a:cubicBezTo>
                        <a:pt x="3194" y="22732"/>
                        <a:pt x="2837" y="22089"/>
                        <a:pt x="2409" y="21340"/>
                      </a:cubicBezTo>
                      <a:cubicBezTo>
                        <a:pt x="1981" y="20537"/>
                        <a:pt x="1464" y="19627"/>
                        <a:pt x="1464" y="17914"/>
                      </a:cubicBezTo>
                      <a:cubicBezTo>
                        <a:pt x="1464" y="16184"/>
                        <a:pt x="1981" y="15274"/>
                        <a:pt x="2409" y="14471"/>
                      </a:cubicBezTo>
                      <a:cubicBezTo>
                        <a:pt x="2837" y="13721"/>
                        <a:pt x="3194" y="13079"/>
                        <a:pt x="3194" y="11705"/>
                      </a:cubicBezTo>
                      <a:cubicBezTo>
                        <a:pt x="3194" y="10331"/>
                        <a:pt x="2837" y="9689"/>
                        <a:pt x="2409" y="8939"/>
                      </a:cubicBezTo>
                      <a:cubicBezTo>
                        <a:pt x="1981" y="8154"/>
                        <a:pt x="1464" y="7244"/>
                        <a:pt x="1464" y="5514"/>
                      </a:cubicBezTo>
                      <a:cubicBezTo>
                        <a:pt x="1464" y="3783"/>
                        <a:pt x="1981" y="2891"/>
                        <a:pt x="2409" y="2088"/>
                      </a:cubicBezTo>
                      <a:cubicBezTo>
                        <a:pt x="2748" y="1481"/>
                        <a:pt x="3052" y="928"/>
                        <a:pt x="3159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1224;p35">
                  <a:extLst>
                    <a:ext uri="{FF2B5EF4-FFF2-40B4-BE49-F238E27FC236}">
                      <a16:creationId xmlns:a16="http://schemas.microsoft.com/office/drawing/2014/main" id="{1258E20A-A9C5-DF39-85DB-927907CCB959}"/>
                    </a:ext>
                  </a:extLst>
                </p:cNvPr>
                <p:cNvSpPr/>
                <p:nvPr/>
              </p:nvSpPr>
              <p:spPr>
                <a:xfrm rot="-3656457">
                  <a:off x="3610881" y="4177411"/>
                  <a:ext cx="10842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7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31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2641" y="29619"/>
                      </a:lnTo>
                      <a:cubicBezTo>
                        <a:pt x="2766" y="28317"/>
                        <a:pt x="3176" y="27549"/>
                        <a:pt x="3569" y="26871"/>
                      </a:cubicBezTo>
                      <a:cubicBezTo>
                        <a:pt x="3979" y="26122"/>
                        <a:pt x="4336" y="25480"/>
                        <a:pt x="4336" y="24106"/>
                      </a:cubicBezTo>
                      <a:cubicBezTo>
                        <a:pt x="4336" y="22732"/>
                        <a:pt x="3979" y="22089"/>
                        <a:pt x="3569" y="21340"/>
                      </a:cubicBezTo>
                      <a:cubicBezTo>
                        <a:pt x="3123" y="20537"/>
                        <a:pt x="2623" y="19627"/>
                        <a:pt x="2623" y="17914"/>
                      </a:cubicBezTo>
                      <a:cubicBezTo>
                        <a:pt x="2623" y="16184"/>
                        <a:pt x="3123" y="15274"/>
                        <a:pt x="3569" y="14471"/>
                      </a:cubicBezTo>
                      <a:cubicBezTo>
                        <a:pt x="3979" y="13721"/>
                        <a:pt x="4336" y="13079"/>
                        <a:pt x="4336" y="11705"/>
                      </a:cubicBezTo>
                      <a:cubicBezTo>
                        <a:pt x="4336" y="10331"/>
                        <a:pt x="3979" y="9689"/>
                        <a:pt x="3569" y="8939"/>
                      </a:cubicBezTo>
                      <a:cubicBezTo>
                        <a:pt x="3123" y="8154"/>
                        <a:pt x="2623" y="7244"/>
                        <a:pt x="2623" y="5514"/>
                      </a:cubicBezTo>
                      <a:cubicBezTo>
                        <a:pt x="2623" y="3783"/>
                        <a:pt x="3123" y="2891"/>
                        <a:pt x="3569" y="2088"/>
                      </a:cubicBezTo>
                      <a:cubicBezTo>
                        <a:pt x="3908" y="1481"/>
                        <a:pt x="4211" y="928"/>
                        <a:pt x="4300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9" name="Google Shape;1231;p35">
              <a:extLst>
                <a:ext uri="{FF2B5EF4-FFF2-40B4-BE49-F238E27FC236}">
                  <a16:creationId xmlns:a16="http://schemas.microsoft.com/office/drawing/2014/main" id="{7A420882-5488-D66F-91A1-79AFB0112563}"/>
                </a:ext>
              </a:extLst>
            </p:cNvPr>
            <p:cNvGrpSpPr/>
            <p:nvPr/>
          </p:nvGrpSpPr>
          <p:grpSpPr>
            <a:xfrm>
              <a:off x="6538568" y="2615300"/>
              <a:ext cx="912851" cy="674475"/>
              <a:chOff x="6425838" y="1644818"/>
              <a:chExt cx="912851" cy="674475"/>
            </a:xfrm>
          </p:grpSpPr>
          <p:sp>
            <p:nvSpPr>
              <p:cNvPr id="830" name="Google Shape;1232;p35">
                <a:extLst>
                  <a:ext uri="{FF2B5EF4-FFF2-40B4-BE49-F238E27FC236}">
                    <a16:creationId xmlns:a16="http://schemas.microsoft.com/office/drawing/2014/main" id="{89292285-ADB0-979F-4BBB-B5E647E7828D}"/>
                  </a:ext>
                </a:extLst>
              </p:cNvPr>
              <p:cNvSpPr/>
              <p:nvPr/>
            </p:nvSpPr>
            <p:spPr>
              <a:xfrm>
                <a:off x="6443193" y="1686418"/>
                <a:ext cx="333385" cy="615521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233;p35">
                <a:extLst>
                  <a:ext uri="{FF2B5EF4-FFF2-40B4-BE49-F238E27FC236}">
                    <a16:creationId xmlns:a16="http://schemas.microsoft.com/office/drawing/2014/main" id="{7ED764DE-080F-B212-ADF1-05B4300E5060}"/>
                  </a:ext>
                </a:extLst>
              </p:cNvPr>
              <p:cNvSpPr/>
              <p:nvPr/>
            </p:nvSpPr>
            <p:spPr>
              <a:xfrm>
                <a:off x="6425838" y="1669028"/>
                <a:ext cx="368129" cy="650265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1234;p35">
                <a:extLst>
                  <a:ext uri="{FF2B5EF4-FFF2-40B4-BE49-F238E27FC236}">
                    <a16:creationId xmlns:a16="http://schemas.microsoft.com/office/drawing/2014/main" id="{233D6CB0-E766-ACF9-1EA1-367EB2F23FC7}"/>
                  </a:ext>
                </a:extLst>
              </p:cNvPr>
              <p:cNvSpPr/>
              <p:nvPr/>
            </p:nvSpPr>
            <p:spPr>
              <a:xfrm>
                <a:off x="6545266" y="1686418"/>
                <a:ext cx="774758" cy="543482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1235;p35">
                <a:extLst>
                  <a:ext uri="{FF2B5EF4-FFF2-40B4-BE49-F238E27FC236}">
                    <a16:creationId xmlns:a16="http://schemas.microsoft.com/office/drawing/2014/main" id="{14F10B22-879F-AAAB-3C50-4D574F897CDB}"/>
                  </a:ext>
                </a:extLst>
              </p:cNvPr>
              <p:cNvSpPr/>
              <p:nvPr/>
            </p:nvSpPr>
            <p:spPr>
              <a:xfrm>
                <a:off x="6527876" y="1669028"/>
                <a:ext cx="810813" cy="578226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" name="Google Shape;1236;p35">
                <a:extLst>
                  <a:ext uri="{FF2B5EF4-FFF2-40B4-BE49-F238E27FC236}">
                    <a16:creationId xmlns:a16="http://schemas.microsoft.com/office/drawing/2014/main" id="{C384D3DD-F7EE-9456-49D2-A3339929E4DA}"/>
                  </a:ext>
                </a:extLst>
              </p:cNvPr>
              <p:cNvGrpSpPr/>
              <p:nvPr/>
            </p:nvGrpSpPr>
            <p:grpSpPr>
              <a:xfrm rot="-758090" flipH="1">
                <a:off x="6918689" y="1705682"/>
                <a:ext cx="280695" cy="216487"/>
                <a:chOff x="3206237" y="4273754"/>
                <a:chExt cx="855128" cy="659520"/>
              </a:xfrm>
            </p:grpSpPr>
            <p:sp>
              <p:nvSpPr>
                <p:cNvPr id="852" name="Google Shape;1237;p35">
                  <a:extLst>
                    <a:ext uri="{FF2B5EF4-FFF2-40B4-BE49-F238E27FC236}">
                      <a16:creationId xmlns:a16="http://schemas.microsoft.com/office/drawing/2014/main" id="{EAD9453E-9C67-7193-A449-2A3131BA608D}"/>
                    </a:ext>
                  </a:extLst>
                </p:cNvPr>
                <p:cNvSpPr/>
                <p:nvPr/>
              </p:nvSpPr>
              <p:spPr>
                <a:xfrm rot="-3656457">
                  <a:off x="3481242" y="4199148"/>
                  <a:ext cx="305118" cy="808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5" h="32350" extrusionOk="0">
                      <a:moveTo>
                        <a:pt x="4533" y="1374"/>
                      </a:moveTo>
                      <a:cubicBezTo>
                        <a:pt x="4426" y="2302"/>
                        <a:pt x="4122" y="2855"/>
                        <a:pt x="3783" y="3462"/>
                      </a:cubicBezTo>
                      <a:cubicBezTo>
                        <a:pt x="3355" y="4265"/>
                        <a:pt x="2838" y="5157"/>
                        <a:pt x="2838" y="6888"/>
                      </a:cubicBezTo>
                      <a:cubicBezTo>
                        <a:pt x="2838" y="8618"/>
                        <a:pt x="3355" y="9528"/>
                        <a:pt x="3783" y="10313"/>
                      </a:cubicBezTo>
                      <a:cubicBezTo>
                        <a:pt x="4211" y="11063"/>
                        <a:pt x="4568" y="11705"/>
                        <a:pt x="4568" y="13079"/>
                      </a:cubicBezTo>
                      <a:cubicBezTo>
                        <a:pt x="4568" y="14453"/>
                        <a:pt x="4211" y="15095"/>
                        <a:pt x="3783" y="15845"/>
                      </a:cubicBezTo>
                      <a:cubicBezTo>
                        <a:pt x="3355" y="16648"/>
                        <a:pt x="2838" y="17558"/>
                        <a:pt x="2838" y="19270"/>
                      </a:cubicBezTo>
                      <a:cubicBezTo>
                        <a:pt x="2838" y="21001"/>
                        <a:pt x="3355" y="21911"/>
                        <a:pt x="3783" y="22714"/>
                      </a:cubicBezTo>
                      <a:cubicBezTo>
                        <a:pt x="4211" y="23463"/>
                        <a:pt x="4568" y="24106"/>
                        <a:pt x="4568" y="25480"/>
                      </a:cubicBezTo>
                      <a:cubicBezTo>
                        <a:pt x="4568" y="26854"/>
                        <a:pt x="4211" y="27496"/>
                        <a:pt x="3783" y="28245"/>
                      </a:cubicBezTo>
                      <a:cubicBezTo>
                        <a:pt x="3409" y="28923"/>
                        <a:pt x="2980" y="29691"/>
                        <a:pt x="2873" y="30993"/>
                      </a:cubicBezTo>
                      <a:lnTo>
                        <a:pt x="1410" y="30993"/>
                      </a:lnTo>
                      <a:cubicBezTo>
                        <a:pt x="1499" y="30065"/>
                        <a:pt x="1803" y="29512"/>
                        <a:pt x="2142" y="28905"/>
                      </a:cubicBezTo>
                      <a:cubicBezTo>
                        <a:pt x="2588" y="28103"/>
                        <a:pt x="3087" y="27210"/>
                        <a:pt x="3087" y="25480"/>
                      </a:cubicBezTo>
                      <a:cubicBezTo>
                        <a:pt x="3087" y="23749"/>
                        <a:pt x="2588" y="22839"/>
                        <a:pt x="2142" y="22054"/>
                      </a:cubicBezTo>
                      <a:cubicBezTo>
                        <a:pt x="1731" y="21304"/>
                        <a:pt x="1374" y="20644"/>
                        <a:pt x="1374" y="19270"/>
                      </a:cubicBezTo>
                      <a:cubicBezTo>
                        <a:pt x="1374" y="17914"/>
                        <a:pt x="1731" y="17254"/>
                        <a:pt x="2142" y="16505"/>
                      </a:cubicBezTo>
                      <a:cubicBezTo>
                        <a:pt x="2588" y="15720"/>
                        <a:pt x="3087" y="14810"/>
                        <a:pt x="3087" y="13079"/>
                      </a:cubicBezTo>
                      <a:cubicBezTo>
                        <a:pt x="3087" y="11366"/>
                        <a:pt x="2588" y="10456"/>
                        <a:pt x="2142" y="9653"/>
                      </a:cubicBezTo>
                      <a:cubicBezTo>
                        <a:pt x="1731" y="8904"/>
                        <a:pt x="1374" y="8262"/>
                        <a:pt x="1374" y="6888"/>
                      </a:cubicBezTo>
                      <a:cubicBezTo>
                        <a:pt x="1374" y="5514"/>
                        <a:pt x="1731" y="4871"/>
                        <a:pt x="2142" y="4122"/>
                      </a:cubicBezTo>
                      <a:cubicBezTo>
                        <a:pt x="2534" y="3444"/>
                        <a:pt x="2945" y="2677"/>
                        <a:pt x="3070" y="1374"/>
                      </a:cubicBezTo>
                      <a:close/>
                      <a:moveTo>
                        <a:pt x="6816" y="1374"/>
                      </a:moveTo>
                      <a:cubicBezTo>
                        <a:pt x="6709" y="2302"/>
                        <a:pt x="6406" y="2855"/>
                        <a:pt x="6067" y="3462"/>
                      </a:cubicBezTo>
                      <a:cubicBezTo>
                        <a:pt x="5639" y="4265"/>
                        <a:pt x="5121" y="5157"/>
                        <a:pt x="5121" y="6888"/>
                      </a:cubicBezTo>
                      <a:cubicBezTo>
                        <a:pt x="5121" y="8618"/>
                        <a:pt x="5639" y="9528"/>
                        <a:pt x="6067" y="10313"/>
                      </a:cubicBezTo>
                      <a:cubicBezTo>
                        <a:pt x="6495" y="11063"/>
                        <a:pt x="6852" y="11705"/>
                        <a:pt x="6852" y="13079"/>
                      </a:cubicBezTo>
                      <a:cubicBezTo>
                        <a:pt x="6852" y="14453"/>
                        <a:pt x="6495" y="15095"/>
                        <a:pt x="6067" y="15845"/>
                      </a:cubicBezTo>
                      <a:cubicBezTo>
                        <a:pt x="5639" y="16648"/>
                        <a:pt x="5121" y="17558"/>
                        <a:pt x="5121" y="19270"/>
                      </a:cubicBezTo>
                      <a:cubicBezTo>
                        <a:pt x="5121" y="21001"/>
                        <a:pt x="5639" y="21911"/>
                        <a:pt x="6067" y="22714"/>
                      </a:cubicBezTo>
                      <a:cubicBezTo>
                        <a:pt x="6495" y="23463"/>
                        <a:pt x="6852" y="24106"/>
                        <a:pt x="6852" y="25480"/>
                      </a:cubicBezTo>
                      <a:cubicBezTo>
                        <a:pt x="6852" y="26854"/>
                        <a:pt x="6495" y="27496"/>
                        <a:pt x="6067" y="28245"/>
                      </a:cubicBezTo>
                      <a:cubicBezTo>
                        <a:pt x="5692" y="28923"/>
                        <a:pt x="5264" y="29691"/>
                        <a:pt x="5157" y="30993"/>
                      </a:cubicBezTo>
                      <a:lnTo>
                        <a:pt x="4247" y="30993"/>
                      </a:lnTo>
                      <a:cubicBezTo>
                        <a:pt x="4354" y="30065"/>
                        <a:pt x="4640" y="29512"/>
                        <a:pt x="4979" y="28905"/>
                      </a:cubicBezTo>
                      <a:cubicBezTo>
                        <a:pt x="5425" y="28103"/>
                        <a:pt x="5924" y="27210"/>
                        <a:pt x="5924" y="25480"/>
                      </a:cubicBezTo>
                      <a:cubicBezTo>
                        <a:pt x="5924" y="23749"/>
                        <a:pt x="5425" y="22839"/>
                        <a:pt x="4979" y="22054"/>
                      </a:cubicBezTo>
                      <a:cubicBezTo>
                        <a:pt x="4568" y="21304"/>
                        <a:pt x="4211" y="20644"/>
                        <a:pt x="4211" y="19270"/>
                      </a:cubicBezTo>
                      <a:cubicBezTo>
                        <a:pt x="4211" y="17914"/>
                        <a:pt x="4568" y="17254"/>
                        <a:pt x="4979" y="16505"/>
                      </a:cubicBezTo>
                      <a:cubicBezTo>
                        <a:pt x="5425" y="15720"/>
                        <a:pt x="5924" y="14810"/>
                        <a:pt x="5924" y="13079"/>
                      </a:cubicBezTo>
                      <a:cubicBezTo>
                        <a:pt x="5924" y="11366"/>
                        <a:pt x="5425" y="10456"/>
                        <a:pt x="4979" y="9653"/>
                      </a:cubicBezTo>
                      <a:cubicBezTo>
                        <a:pt x="4568" y="8904"/>
                        <a:pt x="4211" y="8262"/>
                        <a:pt x="4211" y="6888"/>
                      </a:cubicBezTo>
                      <a:cubicBezTo>
                        <a:pt x="4211" y="5514"/>
                        <a:pt x="4568" y="4871"/>
                        <a:pt x="4979" y="4122"/>
                      </a:cubicBezTo>
                      <a:cubicBezTo>
                        <a:pt x="5371" y="3444"/>
                        <a:pt x="5799" y="2677"/>
                        <a:pt x="5906" y="1374"/>
                      </a:cubicBezTo>
                      <a:close/>
                      <a:moveTo>
                        <a:pt x="10795" y="1374"/>
                      </a:moveTo>
                      <a:cubicBezTo>
                        <a:pt x="10706" y="2302"/>
                        <a:pt x="10403" y="2855"/>
                        <a:pt x="10064" y="3462"/>
                      </a:cubicBezTo>
                      <a:cubicBezTo>
                        <a:pt x="9618" y="4265"/>
                        <a:pt x="9118" y="5157"/>
                        <a:pt x="9118" y="6888"/>
                      </a:cubicBezTo>
                      <a:cubicBezTo>
                        <a:pt x="9118" y="8618"/>
                        <a:pt x="9618" y="9528"/>
                        <a:pt x="10064" y="10313"/>
                      </a:cubicBezTo>
                      <a:cubicBezTo>
                        <a:pt x="10474" y="11063"/>
                        <a:pt x="10831" y="11705"/>
                        <a:pt x="10831" y="13079"/>
                      </a:cubicBezTo>
                      <a:cubicBezTo>
                        <a:pt x="10831" y="14453"/>
                        <a:pt x="10474" y="15095"/>
                        <a:pt x="10064" y="15845"/>
                      </a:cubicBezTo>
                      <a:cubicBezTo>
                        <a:pt x="9618" y="16648"/>
                        <a:pt x="9118" y="17558"/>
                        <a:pt x="9118" y="19270"/>
                      </a:cubicBezTo>
                      <a:cubicBezTo>
                        <a:pt x="9118" y="21001"/>
                        <a:pt x="9618" y="21911"/>
                        <a:pt x="10064" y="22714"/>
                      </a:cubicBezTo>
                      <a:cubicBezTo>
                        <a:pt x="10474" y="23463"/>
                        <a:pt x="10831" y="24106"/>
                        <a:pt x="10831" y="25480"/>
                      </a:cubicBezTo>
                      <a:cubicBezTo>
                        <a:pt x="10831" y="26854"/>
                        <a:pt x="10474" y="27496"/>
                        <a:pt x="10064" y="28245"/>
                      </a:cubicBezTo>
                      <a:cubicBezTo>
                        <a:pt x="9671" y="28923"/>
                        <a:pt x="9261" y="29691"/>
                        <a:pt x="9136" y="30993"/>
                      </a:cubicBezTo>
                      <a:lnTo>
                        <a:pt x="6531" y="30993"/>
                      </a:lnTo>
                      <a:cubicBezTo>
                        <a:pt x="6638" y="30065"/>
                        <a:pt x="6924" y="29512"/>
                        <a:pt x="7263" y="28905"/>
                      </a:cubicBezTo>
                      <a:cubicBezTo>
                        <a:pt x="7709" y="28103"/>
                        <a:pt x="8208" y="27210"/>
                        <a:pt x="8208" y="25480"/>
                      </a:cubicBezTo>
                      <a:cubicBezTo>
                        <a:pt x="8208" y="23749"/>
                        <a:pt x="7709" y="22839"/>
                        <a:pt x="7263" y="22054"/>
                      </a:cubicBezTo>
                      <a:cubicBezTo>
                        <a:pt x="6852" y="21304"/>
                        <a:pt x="6495" y="20644"/>
                        <a:pt x="6495" y="19270"/>
                      </a:cubicBezTo>
                      <a:cubicBezTo>
                        <a:pt x="6495" y="17914"/>
                        <a:pt x="6852" y="17254"/>
                        <a:pt x="7263" y="16505"/>
                      </a:cubicBezTo>
                      <a:cubicBezTo>
                        <a:pt x="7709" y="15720"/>
                        <a:pt x="8208" y="14810"/>
                        <a:pt x="8208" y="13079"/>
                      </a:cubicBezTo>
                      <a:cubicBezTo>
                        <a:pt x="8208" y="11366"/>
                        <a:pt x="7709" y="10456"/>
                        <a:pt x="7263" y="9653"/>
                      </a:cubicBezTo>
                      <a:cubicBezTo>
                        <a:pt x="6852" y="8904"/>
                        <a:pt x="6495" y="8262"/>
                        <a:pt x="6495" y="6888"/>
                      </a:cubicBezTo>
                      <a:cubicBezTo>
                        <a:pt x="6495" y="5514"/>
                        <a:pt x="6852" y="4871"/>
                        <a:pt x="7263" y="4122"/>
                      </a:cubicBezTo>
                      <a:cubicBezTo>
                        <a:pt x="7655" y="3444"/>
                        <a:pt x="8083" y="2677"/>
                        <a:pt x="8190" y="1374"/>
                      </a:cubicBezTo>
                      <a:close/>
                      <a:moveTo>
                        <a:pt x="2409" y="0"/>
                      </a:moveTo>
                      <a:cubicBezTo>
                        <a:pt x="2035" y="0"/>
                        <a:pt x="1731" y="322"/>
                        <a:pt x="1731" y="696"/>
                      </a:cubicBezTo>
                      <a:cubicBezTo>
                        <a:pt x="1731" y="2070"/>
                        <a:pt x="1374" y="2712"/>
                        <a:pt x="946" y="3462"/>
                      </a:cubicBezTo>
                      <a:cubicBezTo>
                        <a:pt x="500" y="4265"/>
                        <a:pt x="1" y="5157"/>
                        <a:pt x="1" y="6888"/>
                      </a:cubicBezTo>
                      <a:cubicBezTo>
                        <a:pt x="1" y="8618"/>
                        <a:pt x="500" y="9510"/>
                        <a:pt x="946" y="10313"/>
                      </a:cubicBezTo>
                      <a:cubicBezTo>
                        <a:pt x="1374" y="11063"/>
                        <a:pt x="1731" y="11705"/>
                        <a:pt x="1731" y="13079"/>
                      </a:cubicBezTo>
                      <a:cubicBezTo>
                        <a:pt x="1731" y="14453"/>
                        <a:pt x="1374" y="15095"/>
                        <a:pt x="946" y="15845"/>
                      </a:cubicBezTo>
                      <a:cubicBezTo>
                        <a:pt x="500" y="16648"/>
                        <a:pt x="1" y="17558"/>
                        <a:pt x="1" y="19270"/>
                      </a:cubicBezTo>
                      <a:cubicBezTo>
                        <a:pt x="1" y="21001"/>
                        <a:pt x="500" y="21911"/>
                        <a:pt x="946" y="22714"/>
                      </a:cubicBezTo>
                      <a:cubicBezTo>
                        <a:pt x="1374" y="23463"/>
                        <a:pt x="1731" y="24106"/>
                        <a:pt x="1731" y="25480"/>
                      </a:cubicBezTo>
                      <a:cubicBezTo>
                        <a:pt x="1731" y="26854"/>
                        <a:pt x="1374" y="27496"/>
                        <a:pt x="946" y="28245"/>
                      </a:cubicBezTo>
                      <a:cubicBezTo>
                        <a:pt x="500" y="29048"/>
                        <a:pt x="1" y="29940"/>
                        <a:pt x="1" y="31671"/>
                      </a:cubicBezTo>
                      <a:cubicBezTo>
                        <a:pt x="1" y="32046"/>
                        <a:pt x="304" y="32349"/>
                        <a:pt x="696" y="32349"/>
                      </a:cubicBezTo>
                      <a:lnTo>
                        <a:pt x="9796" y="32349"/>
                      </a:lnTo>
                      <a:cubicBezTo>
                        <a:pt x="10171" y="32349"/>
                        <a:pt x="10474" y="32046"/>
                        <a:pt x="10474" y="31671"/>
                      </a:cubicBezTo>
                      <a:cubicBezTo>
                        <a:pt x="10474" y="30297"/>
                        <a:pt x="10831" y="29655"/>
                        <a:pt x="11259" y="28905"/>
                      </a:cubicBezTo>
                      <a:cubicBezTo>
                        <a:pt x="11705" y="28103"/>
                        <a:pt x="12205" y="27193"/>
                        <a:pt x="12205" y="25480"/>
                      </a:cubicBezTo>
                      <a:cubicBezTo>
                        <a:pt x="12205" y="23749"/>
                        <a:pt x="11705" y="22839"/>
                        <a:pt x="11259" y="22054"/>
                      </a:cubicBezTo>
                      <a:cubicBezTo>
                        <a:pt x="10831" y="21304"/>
                        <a:pt x="10474" y="20644"/>
                        <a:pt x="10474" y="19270"/>
                      </a:cubicBezTo>
                      <a:cubicBezTo>
                        <a:pt x="10474" y="17914"/>
                        <a:pt x="10831" y="17254"/>
                        <a:pt x="11259" y="16505"/>
                      </a:cubicBezTo>
                      <a:cubicBezTo>
                        <a:pt x="11705" y="15720"/>
                        <a:pt x="12205" y="14810"/>
                        <a:pt x="12205" y="13079"/>
                      </a:cubicBezTo>
                      <a:cubicBezTo>
                        <a:pt x="12205" y="11366"/>
                        <a:pt x="11705" y="10456"/>
                        <a:pt x="11259" y="9653"/>
                      </a:cubicBezTo>
                      <a:cubicBezTo>
                        <a:pt x="10831" y="8904"/>
                        <a:pt x="10474" y="8262"/>
                        <a:pt x="10474" y="6888"/>
                      </a:cubicBezTo>
                      <a:cubicBezTo>
                        <a:pt x="10474" y="5514"/>
                        <a:pt x="10831" y="4871"/>
                        <a:pt x="11259" y="4122"/>
                      </a:cubicBezTo>
                      <a:cubicBezTo>
                        <a:pt x="11705" y="3319"/>
                        <a:pt x="12205" y="2427"/>
                        <a:pt x="12205" y="696"/>
                      </a:cubicBezTo>
                      <a:cubicBezTo>
                        <a:pt x="12205" y="322"/>
                        <a:pt x="11902" y="0"/>
                        <a:pt x="11509" y="0"/>
                      </a:cubicBezTo>
                      <a:close/>
                    </a:path>
                  </a:pathLst>
                </a:custGeom>
                <a:solidFill>
                  <a:srgbClr val="481F10"/>
                </a:solidFill>
                <a:ln w="9525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1238;p35">
                  <a:extLst>
                    <a:ext uri="{FF2B5EF4-FFF2-40B4-BE49-F238E27FC236}">
                      <a16:creationId xmlns:a16="http://schemas.microsoft.com/office/drawing/2014/main" id="{D68A0598-B96A-1B0B-A941-30AC19337164}"/>
                    </a:ext>
                  </a:extLst>
                </p:cNvPr>
                <p:cNvSpPr/>
                <p:nvPr/>
              </p:nvSpPr>
              <p:spPr>
                <a:xfrm rot="-3656457">
                  <a:off x="3594045" y="4245844"/>
                  <a:ext cx="66049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946" y="29619"/>
                      </a:lnTo>
                      <a:cubicBezTo>
                        <a:pt x="1053" y="28317"/>
                        <a:pt x="1481" y="27549"/>
                        <a:pt x="1856" y="26871"/>
                      </a:cubicBezTo>
                      <a:cubicBezTo>
                        <a:pt x="2284" y="26122"/>
                        <a:pt x="2641" y="25480"/>
                        <a:pt x="2641" y="24106"/>
                      </a:cubicBezTo>
                      <a:cubicBezTo>
                        <a:pt x="2641" y="22732"/>
                        <a:pt x="2284" y="22089"/>
                        <a:pt x="1856" y="21340"/>
                      </a:cubicBezTo>
                      <a:cubicBezTo>
                        <a:pt x="1428" y="20537"/>
                        <a:pt x="910" y="19627"/>
                        <a:pt x="910" y="17914"/>
                      </a:cubicBezTo>
                      <a:cubicBezTo>
                        <a:pt x="910" y="16184"/>
                        <a:pt x="1428" y="15274"/>
                        <a:pt x="1856" y="14471"/>
                      </a:cubicBezTo>
                      <a:cubicBezTo>
                        <a:pt x="2284" y="13721"/>
                        <a:pt x="2641" y="13079"/>
                        <a:pt x="2641" y="11705"/>
                      </a:cubicBezTo>
                      <a:cubicBezTo>
                        <a:pt x="2641" y="10331"/>
                        <a:pt x="2284" y="9689"/>
                        <a:pt x="1856" y="8939"/>
                      </a:cubicBezTo>
                      <a:cubicBezTo>
                        <a:pt x="1428" y="8154"/>
                        <a:pt x="910" y="7244"/>
                        <a:pt x="910" y="5514"/>
                      </a:cubicBezTo>
                      <a:cubicBezTo>
                        <a:pt x="910" y="3783"/>
                        <a:pt x="1428" y="2891"/>
                        <a:pt x="1856" y="2088"/>
                      </a:cubicBezTo>
                      <a:cubicBezTo>
                        <a:pt x="2195" y="1481"/>
                        <a:pt x="2498" y="928"/>
                        <a:pt x="2605" y="0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1239;p35">
                  <a:extLst>
                    <a:ext uri="{FF2B5EF4-FFF2-40B4-BE49-F238E27FC236}">
                      <a16:creationId xmlns:a16="http://schemas.microsoft.com/office/drawing/2014/main" id="{F7B25745-0FCE-4C45-9031-A58EA149D246}"/>
                    </a:ext>
                  </a:extLst>
                </p:cNvPr>
                <p:cNvSpPr/>
                <p:nvPr/>
              </p:nvSpPr>
              <p:spPr>
                <a:xfrm rot="-3656457">
                  <a:off x="3556043" y="4301800"/>
                  <a:ext cx="7987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" h="29620" extrusionOk="0">
                      <a:moveTo>
                        <a:pt x="1696" y="0"/>
                      </a:moveTo>
                      <a:cubicBezTo>
                        <a:pt x="1571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25" y="28691"/>
                        <a:pt x="36" y="29619"/>
                      </a:cubicBezTo>
                      <a:lnTo>
                        <a:pt x="1499" y="29619"/>
                      </a:lnTo>
                      <a:cubicBezTo>
                        <a:pt x="1606" y="28317"/>
                        <a:pt x="2035" y="27549"/>
                        <a:pt x="2409" y="26871"/>
                      </a:cubicBezTo>
                      <a:cubicBezTo>
                        <a:pt x="2837" y="26122"/>
                        <a:pt x="3194" y="25480"/>
                        <a:pt x="3194" y="24106"/>
                      </a:cubicBezTo>
                      <a:cubicBezTo>
                        <a:pt x="3194" y="22732"/>
                        <a:pt x="2837" y="22089"/>
                        <a:pt x="2409" y="21340"/>
                      </a:cubicBezTo>
                      <a:cubicBezTo>
                        <a:pt x="1981" y="20537"/>
                        <a:pt x="1464" y="19627"/>
                        <a:pt x="1464" y="17914"/>
                      </a:cubicBezTo>
                      <a:cubicBezTo>
                        <a:pt x="1464" y="16184"/>
                        <a:pt x="1981" y="15274"/>
                        <a:pt x="2409" y="14471"/>
                      </a:cubicBezTo>
                      <a:cubicBezTo>
                        <a:pt x="2837" y="13721"/>
                        <a:pt x="3194" y="13079"/>
                        <a:pt x="3194" y="11705"/>
                      </a:cubicBezTo>
                      <a:cubicBezTo>
                        <a:pt x="3194" y="10331"/>
                        <a:pt x="2837" y="9689"/>
                        <a:pt x="2409" y="8939"/>
                      </a:cubicBezTo>
                      <a:cubicBezTo>
                        <a:pt x="1981" y="8154"/>
                        <a:pt x="1464" y="7244"/>
                        <a:pt x="1464" y="5514"/>
                      </a:cubicBezTo>
                      <a:cubicBezTo>
                        <a:pt x="1464" y="3783"/>
                        <a:pt x="1981" y="2891"/>
                        <a:pt x="2409" y="2088"/>
                      </a:cubicBezTo>
                      <a:cubicBezTo>
                        <a:pt x="2748" y="1481"/>
                        <a:pt x="3052" y="928"/>
                        <a:pt x="3159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1240;p35">
                  <a:extLst>
                    <a:ext uri="{FF2B5EF4-FFF2-40B4-BE49-F238E27FC236}">
                      <a16:creationId xmlns:a16="http://schemas.microsoft.com/office/drawing/2014/main" id="{53F8519F-FDA3-2C22-3A9F-B7EDF5D58DB1}"/>
                    </a:ext>
                  </a:extLst>
                </p:cNvPr>
                <p:cNvSpPr/>
                <p:nvPr/>
              </p:nvSpPr>
              <p:spPr>
                <a:xfrm rot="-3656457">
                  <a:off x="3610881" y="4177411"/>
                  <a:ext cx="10842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7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31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2641" y="29619"/>
                      </a:lnTo>
                      <a:cubicBezTo>
                        <a:pt x="2766" y="28317"/>
                        <a:pt x="3176" y="27549"/>
                        <a:pt x="3569" y="26871"/>
                      </a:cubicBezTo>
                      <a:cubicBezTo>
                        <a:pt x="3979" y="26122"/>
                        <a:pt x="4336" y="25480"/>
                        <a:pt x="4336" y="24106"/>
                      </a:cubicBezTo>
                      <a:cubicBezTo>
                        <a:pt x="4336" y="22732"/>
                        <a:pt x="3979" y="22089"/>
                        <a:pt x="3569" y="21340"/>
                      </a:cubicBezTo>
                      <a:cubicBezTo>
                        <a:pt x="3123" y="20537"/>
                        <a:pt x="2623" y="19627"/>
                        <a:pt x="2623" y="17914"/>
                      </a:cubicBezTo>
                      <a:cubicBezTo>
                        <a:pt x="2623" y="16184"/>
                        <a:pt x="3123" y="15274"/>
                        <a:pt x="3569" y="14471"/>
                      </a:cubicBezTo>
                      <a:cubicBezTo>
                        <a:pt x="3979" y="13721"/>
                        <a:pt x="4336" y="13079"/>
                        <a:pt x="4336" y="11705"/>
                      </a:cubicBezTo>
                      <a:cubicBezTo>
                        <a:pt x="4336" y="10331"/>
                        <a:pt x="3979" y="9689"/>
                        <a:pt x="3569" y="8939"/>
                      </a:cubicBezTo>
                      <a:cubicBezTo>
                        <a:pt x="3123" y="8154"/>
                        <a:pt x="2623" y="7244"/>
                        <a:pt x="2623" y="5514"/>
                      </a:cubicBezTo>
                      <a:cubicBezTo>
                        <a:pt x="2623" y="3783"/>
                        <a:pt x="3123" y="2891"/>
                        <a:pt x="3569" y="2088"/>
                      </a:cubicBezTo>
                      <a:cubicBezTo>
                        <a:pt x="3908" y="1481"/>
                        <a:pt x="4211" y="928"/>
                        <a:pt x="4300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" name="Google Shape;1241;p35">
                <a:extLst>
                  <a:ext uri="{FF2B5EF4-FFF2-40B4-BE49-F238E27FC236}">
                    <a16:creationId xmlns:a16="http://schemas.microsoft.com/office/drawing/2014/main" id="{85682F70-2AF5-AE95-DBD8-638E9328BF45}"/>
                  </a:ext>
                </a:extLst>
              </p:cNvPr>
              <p:cNvGrpSpPr/>
              <p:nvPr/>
            </p:nvGrpSpPr>
            <p:grpSpPr>
              <a:xfrm rot="3143890" flipH="1">
                <a:off x="6703656" y="1828390"/>
                <a:ext cx="223407" cy="204317"/>
                <a:chOff x="7951491" y="3948941"/>
                <a:chExt cx="472500" cy="432126"/>
              </a:xfrm>
            </p:grpSpPr>
            <p:sp>
              <p:nvSpPr>
                <p:cNvPr id="842" name="Google Shape;1242;p35">
                  <a:extLst>
                    <a:ext uri="{FF2B5EF4-FFF2-40B4-BE49-F238E27FC236}">
                      <a16:creationId xmlns:a16="http://schemas.microsoft.com/office/drawing/2014/main" id="{2D839DE0-7C93-1CAA-E9DC-97336BF635B7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43" name="Google Shape;1243;p35">
                  <a:extLst>
                    <a:ext uri="{FF2B5EF4-FFF2-40B4-BE49-F238E27FC236}">
                      <a16:creationId xmlns:a16="http://schemas.microsoft.com/office/drawing/2014/main" id="{6C54AC0B-58EF-7830-B211-4803D94D95FA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44" name="Google Shape;1244;p35">
                    <a:extLst>
                      <a:ext uri="{FF2B5EF4-FFF2-40B4-BE49-F238E27FC236}">
                        <a16:creationId xmlns:a16="http://schemas.microsoft.com/office/drawing/2014/main" id="{143E1991-1A18-0FD5-F7A7-9475182CDD26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" name="Google Shape;1245;p35">
                    <a:extLst>
                      <a:ext uri="{FF2B5EF4-FFF2-40B4-BE49-F238E27FC236}">
                        <a16:creationId xmlns:a16="http://schemas.microsoft.com/office/drawing/2014/main" id="{D0873323-DEB7-E8B2-40AE-F67D9EA49810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" name="Google Shape;1246;p35">
                    <a:extLst>
                      <a:ext uri="{FF2B5EF4-FFF2-40B4-BE49-F238E27FC236}">
                        <a16:creationId xmlns:a16="http://schemas.microsoft.com/office/drawing/2014/main" id="{C035D626-BCF4-02A4-D0BB-43EDBEB6200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" name="Google Shape;1247;p35">
                    <a:extLst>
                      <a:ext uri="{FF2B5EF4-FFF2-40B4-BE49-F238E27FC236}">
                        <a16:creationId xmlns:a16="http://schemas.microsoft.com/office/drawing/2014/main" id="{E77D0B01-FE9C-18D9-3C82-6AF38BF0748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" name="Google Shape;1248;p35">
                    <a:extLst>
                      <a:ext uri="{FF2B5EF4-FFF2-40B4-BE49-F238E27FC236}">
                        <a16:creationId xmlns:a16="http://schemas.microsoft.com/office/drawing/2014/main" id="{1B1FB210-15CE-E2BF-55F0-4FE8D7120BBA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9" name="Google Shape;1249;p35">
                    <a:extLst>
                      <a:ext uri="{FF2B5EF4-FFF2-40B4-BE49-F238E27FC236}">
                        <a16:creationId xmlns:a16="http://schemas.microsoft.com/office/drawing/2014/main" id="{A4694014-738F-92C1-29DE-38A6044E97B1}"/>
                      </a:ext>
                    </a:extLst>
                  </p:cNvPr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0" name="Google Shape;1250;p35">
                    <a:extLst>
                      <a:ext uri="{FF2B5EF4-FFF2-40B4-BE49-F238E27FC236}">
                        <a16:creationId xmlns:a16="http://schemas.microsoft.com/office/drawing/2014/main" id="{2E6F2E36-4ED3-C73C-B42E-B18D0C681436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" name="Google Shape;1251;p35">
                    <a:extLst>
                      <a:ext uri="{FF2B5EF4-FFF2-40B4-BE49-F238E27FC236}">
                        <a16:creationId xmlns:a16="http://schemas.microsoft.com/office/drawing/2014/main" id="{6A7C7EE3-324A-76B3-A694-7D2BC42CCC6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36" name="Google Shape;1252;p35">
                <a:extLst>
                  <a:ext uri="{FF2B5EF4-FFF2-40B4-BE49-F238E27FC236}">
                    <a16:creationId xmlns:a16="http://schemas.microsoft.com/office/drawing/2014/main" id="{87DE90E6-AF87-7F96-BF22-8760DF539709}"/>
                  </a:ext>
                </a:extLst>
              </p:cNvPr>
              <p:cNvSpPr/>
              <p:nvPr/>
            </p:nvSpPr>
            <p:spPr>
              <a:xfrm rot="3144046" flipH="1">
                <a:off x="6582918" y="1702238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7" name="Google Shape;1253;p35">
                <a:extLst>
                  <a:ext uri="{FF2B5EF4-FFF2-40B4-BE49-F238E27FC236}">
                    <a16:creationId xmlns:a16="http://schemas.microsoft.com/office/drawing/2014/main" id="{A99AC7C8-EAB0-3E9C-D144-A53438C9F9AB}"/>
                  </a:ext>
                </a:extLst>
              </p:cNvPr>
              <p:cNvGrpSpPr/>
              <p:nvPr/>
            </p:nvGrpSpPr>
            <p:grpSpPr>
              <a:xfrm rot="2079461" flipH="1">
                <a:off x="6800128" y="1742914"/>
                <a:ext cx="223011" cy="177665"/>
                <a:chOff x="-602987" y="2563895"/>
                <a:chExt cx="640505" cy="510186"/>
              </a:xfrm>
            </p:grpSpPr>
            <p:sp>
              <p:nvSpPr>
                <p:cNvPr id="839" name="Google Shape;1254;p35">
                  <a:extLst>
                    <a:ext uri="{FF2B5EF4-FFF2-40B4-BE49-F238E27FC236}">
                      <a16:creationId xmlns:a16="http://schemas.microsoft.com/office/drawing/2014/main" id="{67AE787A-D5C7-2A27-80DE-75B335709D1B}"/>
                    </a:ext>
                  </a:extLst>
                </p:cNvPr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1255;p35">
                  <a:extLst>
                    <a:ext uri="{FF2B5EF4-FFF2-40B4-BE49-F238E27FC236}">
                      <a16:creationId xmlns:a16="http://schemas.microsoft.com/office/drawing/2014/main" id="{4C6ACA21-77B4-49D1-4D38-5AD70497B32B}"/>
                    </a:ext>
                  </a:extLst>
                </p:cNvPr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1256;p35">
                  <a:extLst>
                    <a:ext uri="{FF2B5EF4-FFF2-40B4-BE49-F238E27FC236}">
                      <a16:creationId xmlns:a16="http://schemas.microsoft.com/office/drawing/2014/main" id="{FC3EF44B-B7BF-4B88-BB4D-6C3FBD95B26E}"/>
                    </a:ext>
                  </a:extLst>
                </p:cNvPr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8" name="Google Shape;1257;p35">
                <a:extLst>
                  <a:ext uri="{FF2B5EF4-FFF2-40B4-BE49-F238E27FC236}">
                    <a16:creationId xmlns:a16="http://schemas.microsoft.com/office/drawing/2014/main" id="{BD309575-1B46-8ADD-AB0A-F74C24CA18BF}"/>
                  </a:ext>
                </a:extLst>
              </p:cNvPr>
              <p:cNvSpPr/>
              <p:nvPr/>
            </p:nvSpPr>
            <p:spPr>
              <a:xfrm rot="3144104" flipH="1">
                <a:off x="6701253" y="1966389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rgbClr val="683459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6" name="Google Shape;1312;p35">
              <a:extLst>
                <a:ext uri="{FF2B5EF4-FFF2-40B4-BE49-F238E27FC236}">
                  <a16:creationId xmlns:a16="http://schemas.microsoft.com/office/drawing/2014/main" id="{4D8AF265-D552-5FAA-EAD4-D08FE40B1609}"/>
                </a:ext>
              </a:extLst>
            </p:cNvPr>
            <p:cNvGrpSpPr/>
            <p:nvPr/>
          </p:nvGrpSpPr>
          <p:grpSpPr>
            <a:xfrm>
              <a:off x="6789112" y="1753860"/>
              <a:ext cx="661032" cy="920430"/>
              <a:chOff x="6676382" y="783378"/>
              <a:chExt cx="661032" cy="920430"/>
            </a:xfrm>
          </p:grpSpPr>
          <p:sp>
            <p:nvSpPr>
              <p:cNvPr id="857" name="Google Shape;1313;p35">
                <a:extLst>
                  <a:ext uri="{FF2B5EF4-FFF2-40B4-BE49-F238E27FC236}">
                    <a16:creationId xmlns:a16="http://schemas.microsoft.com/office/drawing/2014/main" id="{C389A89B-317D-B1B8-7E68-EE55556D4D9D}"/>
                  </a:ext>
                </a:extLst>
              </p:cNvPr>
              <p:cNvSpPr/>
              <p:nvPr/>
            </p:nvSpPr>
            <p:spPr>
              <a:xfrm>
                <a:off x="6695649" y="800768"/>
                <a:ext cx="624375" cy="333704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1314;p35">
                <a:extLst>
                  <a:ext uri="{FF2B5EF4-FFF2-40B4-BE49-F238E27FC236}">
                    <a16:creationId xmlns:a16="http://schemas.microsoft.com/office/drawing/2014/main" id="{7EE441F7-BB17-E182-0A19-034D9ECB9760}"/>
                  </a:ext>
                </a:extLst>
              </p:cNvPr>
              <p:cNvSpPr/>
              <p:nvPr/>
            </p:nvSpPr>
            <p:spPr>
              <a:xfrm>
                <a:off x="6676382" y="783378"/>
                <a:ext cx="661032" cy="368448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1315;p35">
                <a:extLst>
                  <a:ext uri="{FF2B5EF4-FFF2-40B4-BE49-F238E27FC236}">
                    <a16:creationId xmlns:a16="http://schemas.microsoft.com/office/drawing/2014/main" id="{F768CDA6-B220-B1BC-F560-1A14ADCA928F}"/>
                  </a:ext>
                </a:extLst>
              </p:cNvPr>
              <p:cNvSpPr/>
              <p:nvPr/>
            </p:nvSpPr>
            <p:spPr>
              <a:xfrm>
                <a:off x="6767688" y="902806"/>
                <a:ext cx="552336" cy="783648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1316;p35">
                <a:extLst>
                  <a:ext uri="{FF2B5EF4-FFF2-40B4-BE49-F238E27FC236}">
                    <a16:creationId xmlns:a16="http://schemas.microsoft.com/office/drawing/2014/main" id="{58AB8855-BC6C-9644-407C-4548C9B420C2}"/>
                  </a:ext>
                </a:extLst>
              </p:cNvPr>
              <p:cNvSpPr/>
              <p:nvPr/>
            </p:nvSpPr>
            <p:spPr>
              <a:xfrm>
                <a:off x="6748421" y="885452"/>
                <a:ext cx="588993" cy="818357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rgbClr val="4A1B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1" name="Google Shape;1317;p35">
                <a:extLst>
                  <a:ext uri="{FF2B5EF4-FFF2-40B4-BE49-F238E27FC236}">
                    <a16:creationId xmlns:a16="http://schemas.microsoft.com/office/drawing/2014/main" id="{EBC55870-F7EF-7BDF-ECA2-DB13A8E1C85A}"/>
                  </a:ext>
                </a:extLst>
              </p:cNvPr>
              <p:cNvGrpSpPr/>
              <p:nvPr/>
            </p:nvGrpSpPr>
            <p:grpSpPr>
              <a:xfrm rot="3143890" flipH="1">
                <a:off x="6861806" y="1058115"/>
                <a:ext cx="223407" cy="204317"/>
                <a:chOff x="7951491" y="3948941"/>
                <a:chExt cx="472500" cy="432126"/>
              </a:xfrm>
            </p:grpSpPr>
            <p:sp>
              <p:nvSpPr>
                <p:cNvPr id="873" name="Google Shape;1318;p35">
                  <a:extLst>
                    <a:ext uri="{FF2B5EF4-FFF2-40B4-BE49-F238E27FC236}">
                      <a16:creationId xmlns:a16="http://schemas.microsoft.com/office/drawing/2014/main" id="{DE71D2F8-A3AC-62E2-78CA-3A69B673908E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4" name="Google Shape;1319;p35">
                  <a:extLst>
                    <a:ext uri="{FF2B5EF4-FFF2-40B4-BE49-F238E27FC236}">
                      <a16:creationId xmlns:a16="http://schemas.microsoft.com/office/drawing/2014/main" id="{BC71E830-20A1-50AF-446D-45332505FB4A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75" name="Google Shape;1320;p35">
                    <a:extLst>
                      <a:ext uri="{FF2B5EF4-FFF2-40B4-BE49-F238E27FC236}">
                        <a16:creationId xmlns:a16="http://schemas.microsoft.com/office/drawing/2014/main" id="{54D61C20-188C-0A84-D26D-309249B85E6E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" name="Google Shape;1321;p35">
                    <a:extLst>
                      <a:ext uri="{FF2B5EF4-FFF2-40B4-BE49-F238E27FC236}">
                        <a16:creationId xmlns:a16="http://schemas.microsoft.com/office/drawing/2014/main" id="{45A59BEC-418C-9346-3BBF-826DB3884B69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" name="Google Shape;1322;p35">
                    <a:extLst>
                      <a:ext uri="{FF2B5EF4-FFF2-40B4-BE49-F238E27FC236}">
                        <a16:creationId xmlns:a16="http://schemas.microsoft.com/office/drawing/2014/main" id="{04218F38-1046-C38A-537E-ADA27C9ED7A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" name="Google Shape;1323;p35">
                    <a:extLst>
                      <a:ext uri="{FF2B5EF4-FFF2-40B4-BE49-F238E27FC236}">
                        <a16:creationId xmlns:a16="http://schemas.microsoft.com/office/drawing/2014/main" id="{30AE4850-83D0-DEC1-9987-1651C533C1E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" name="Google Shape;1324;p35">
                    <a:extLst>
                      <a:ext uri="{FF2B5EF4-FFF2-40B4-BE49-F238E27FC236}">
                        <a16:creationId xmlns:a16="http://schemas.microsoft.com/office/drawing/2014/main" id="{E05E3F2B-6B22-8F75-26E4-31232DD14010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" name="Google Shape;1325;p35">
                    <a:extLst>
                      <a:ext uri="{FF2B5EF4-FFF2-40B4-BE49-F238E27FC236}">
                        <a16:creationId xmlns:a16="http://schemas.microsoft.com/office/drawing/2014/main" id="{E3182004-9D04-A16C-C479-667824A7EBD8}"/>
                      </a:ext>
                    </a:extLst>
                  </p:cNvPr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1" name="Google Shape;1326;p35">
                    <a:extLst>
                      <a:ext uri="{FF2B5EF4-FFF2-40B4-BE49-F238E27FC236}">
                        <a16:creationId xmlns:a16="http://schemas.microsoft.com/office/drawing/2014/main" id="{1A546AED-5182-060A-957B-F51D037BD22D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2" name="Google Shape;1327;p35">
                    <a:extLst>
                      <a:ext uri="{FF2B5EF4-FFF2-40B4-BE49-F238E27FC236}">
                        <a16:creationId xmlns:a16="http://schemas.microsoft.com/office/drawing/2014/main" id="{4824995D-AF4F-9309-CF6D-BE3C5E260EDB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62" name="Google Shape;1328;p35">
                <a:extLst>
                  <a:ext uri="{FF2B5EF4-FFF2-40B4-BE49-F238E27FC236}">
                    <a16:creationId xmlns:a16="http://schemas.microsoft.com/office/drawing/2014/main" id="{EC398706-D9FE-3627-7AD6-4B57FDF7D565}"/>
                  </a:ext>
                </a:extLst>
              </p:cNvPr>
              <p:cNvSpPr/>
              <p:nvPr/>
            </p:nvSpPr>
            <p:spPr>
              <a:xfrm rot="-4303016" flipH="1">
                <a:off x="7027043" y="1204440"/>
                <a:ext cx="272241" cy="258659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3" name="Google Shape;1329;p35">
                <a:extLst>
                  <a:ext uri="{FF2B5EF4-FFF2-40B4-BE49-F238E27FC236}">
                    <a16:creationId xmlns:a16="http://schemas.microsoft.com/office/drawing/2014/main" id="{19C93226-4F6A-B15E-227C-D62E329FF8D9}"/>
                  </a:ext>
                </a:extLst>
              </p:cNvPr>
              <p:cNvGrpSpPr/>
              <p:nvPr/>
            </p:nvGrpSpPr>
            <p:grpSpPr>
              <a:xfrm rot="-1009614" flipH="1">
                <a:off x="7074778" y="1329804"/>
                <a:ext cx="223029" cy="177637"/>
                <a:chOff x="-602987" y="2563895"/>
                <a:chExt cx="640505" cy="510186"/>
              </a:xfrm>
            </p:grpSpPr>
            <p:sp>
              <p:nvSpPr>
                <p:cNvPr id="870" name="Google Shape;1330;p35">
                  <a:extLst>
                    <a:ext uri="{FF2B5EF4-FFF2-40B4-BE49-F238E27FC236}">
                      <a16:creationId xmlns:a16="http://schemas.microsoft.com/office/drawing/2014/main" id="{DCC8DBDE-084C-0F31-CC23-8C068FD0CDD8}"/>
                    </a:ext>
                  </a:extLst>
                </p:cNvPr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1331;p35">
                  <a:extLst>
                    <a:ext uri="{FF2B5EF4-FFF2-40B4-BE49-F238E27FC236}">
                      <a16:creationId xmlns:a16="http://schemas.microsoft.com/office/drawing/2014/main" id="{E41B370C-9946-E425-5790-CF3FB08C73E8}"/>
                    </a:ext>
                  </a:extLst>
                </p:cNvPr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1332;p35">
                  <a:extLst>
                    <a:ext uri="{FF2B5EF4-FFF2-40B4-BE49-F238E27FC236}">
                      <a16:creationId xmlns:a16="http://schemas.microsoft.com/office/drawing/2014/main" id="{D522ACC0-18A3-A97C-A39C-95C39DBF997D}"/>
                    </a:ext>
                  </a:extLst>
                </p:cNvPr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4" name="Google Shape;1333;p35">
                <a:extLst>
                  <a:ext uri="{FF2B5EF4-FFF2-40B4-BE49-F238E27FC236}">
                    <a16:creationId xmlns:a16="http://schemas.microsoft.com/office/drawing/2014/main" id="{43B04DA9-589A-59B0-2CED-E61F2F90814B}"/>
                  </a:ext>
                </a:extLst>
              </p:cNvPr>
              <p:cNvSpPr/>
              <p:nvPr/>
            </p:nvSpPr>
            <p:spPr>
              <a:xfrm rot="3144104" flipH="1">
                <a:off x="7083978" y="1077814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rgbClr val="683459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5" name="Google Shape;1334;p35">
                <a:extLst>
                  <a:ext uri="{FF2B5EF4-FFF2-40B4-BE49-F238E27FC236}">
                    <a16:creationId xmlns:a16="http://schemas.microsoft.com/office/drawing/2014/main" id="{283CD601-AED9-4ECA-7CC8-D12F39B4BA7D}"/>
                  </a:ext>
                </a:extLst>
              </p:cNvPr>
              <p:cNvGrpSpPr/>
              <p:nvPr/>
            </p:nvGrpSpPr>
            <p:grpSpPr>
              <a:xfrm rot="560680" flipH="1">
                <a:off x="7022805" y="904125"/>
                <a:ext cx="280701" cy="216491"/>
                <a:chOff x="3206237" y="4273754"/>
                <a:chExt cx="855128" cy="659520"/>
              </a:xfrm>
            </p:grpSpPr>
            <p:sp>
              <p:nvSpPr>
                <p:cNvPr id="866" name="Google Shape;1335;p35">
                  <a:extLst>
                    <a:ext uri="{FF2B5EF4-FFF2-40B4-BE49-F238E27FC236}">
                      <a16:creationId xmlns:a16="http://schemas.microsoft.com/office/drawing/2014/main" id="{8EBB1440-26C0-8657-34A2-BA26B1FEE1DB}"/>
                    </a:ext>
                  </a:extLst>
                </p:cNvPr>
                <p:cNvSpPr/>
                <p:nvPr/>
              </p:nvSpPr>
              <p:spPr>
                <a:xfrm rot="-3656457">
                  <a:off x="3481242" y="4199148"/>
                  <a:ext cx="305118" cy="808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5" h="32350" extrusionOk="0">
                      <a:moveTo>
                        <a:pt x="4533" y="1374"/>
                      </a:moveTo>
                      <a:cubicBezTo>
                        <a:pt x="4426" y="2302"/>
                        <a:pt x="4122" y="2855"/>
                        <a:pt x="3783" y="3462"/>
                      </a:cubicBezTo>
                      <a:cubicBezTo>
                        <a:pt x="3355" y="4265"/>
                        <a:pt x="2838" y="5157"/>
                        <a:pt x="2838" y="6888"/>
                      </a:cubicBezTo>
                      <a:cubicBezTo>
                        <a:pt x="2838" y="8618"/>
                        <a:pt x="3355" y="9528"/>
                        <a:pt x="3783" y="10313"/>
                      </a:cubicBezTo>
                      <a:cubicBezTo>
                        <a:pt x="4211" y="11063"/>
                        <a:pt x="4568" y="11705"/>
                        <a:pt x="4568" y="13079"/>
                      </a:cubicBezTo>
                      <a:cubicBezTo>
                        <a:pt x="4568" y="14453"/>
                        <a:pt x="4211" y="15095"/>
                        <a:pt x="3783" y="15845"/>
                      </a:cubicBezTo>
                      <a:cubicBezTo>
                        <a:pt x="3355" y="16648"/>
                        <a:pt x="2838" y="17558"/>
                        <a:pt x="2838" y="19270"/>
                      </a:cubicBezTo>
                      <a:cubicBezTo>
                        <a:pt x="2838" y="21001"/>
                        <a:pt x="3355" y="21911"/>
                        <a:pt x="3783" y="22714"/>
                      </a:cubicBezTo>
                      <a:cubicBezTo>
                        <a:pt x="4211" y="23463"/>
                        <a:pt x="4568" y="24106"/>
                        <a:pt x="4568" y="25480"/>
                      </a:cubicBezTo>
                      <a:cubicBezTo>
                        <a:pt x="4568" y="26854"/>
                        <a:pt x="4211" y="27496"/>
                        <a:pt x="3783" y="28245"/>
                      </a:cubicBezTo>
                      <a:cubicBezTo>
                        <a:pt x="3409" y="28923"/>
                        <a:pt x="2980" y="29691"/>
                        <a:pt x="2873" y="30993"/>
                      </a:cubicBezTo>
                      <a:lnTo>
                        <a:pt x="1410" y="30993"/>
                      </a:lnTo>
                      <a:cubicBezTo>
                        <a:pt x="1499" y="30065"/>
                        <a:pt x="1803" y="29512"/>
                        <a:pt x="2142" y="28905"/>
                      </a:cubicBezTo>
                      <a:cubicBezTo>
                        <a:pt x="2588" y="28103"/>
                        <a:pt x="3087" y="27210"/>
                        <a:pt x="3087" y="25480"/>
                      </a:cubicBezTo>
                      <a:cubicBezTo>
                        <a:pt x="3087" y="23749"/>
                        <a:pt x="2588" y="22839"/>
                        <a:pt x="2142" y="22054"/>
                      </a:cubicBezTo>
                      <a:cubicBezTo>
                        <a:pt x="1731" y="21304"/>
                        <a:pt x="1374" y="20644"/>
                        <a:pt x="1374" y="19270"/>
                      </a:cubicBezTo>
                      <a:cubicBezTo>
                        <a:pt x="1374" y="17914"/>
                        <a:pt x="1731" y="17254"/>
                        <a:pt x="2142" y="16505"/>
                      </a:cubicBezTo>
                      <a:cubicBezTo>
                        <a:pt x="2588" y="15720"/>
                        <a:pt x="3087" y="14810"/>
                        <a:pt x="3087" y="13079"/>
                      </a:cubicBezTo>
                      <a:cubicBezTo>
                        <a:pt x="3087" y="11366"/>
                        <a:pt x="2588" y="10456"/>
                        <a:pt x="2142" y="9653"/>
                      </a:cubicBezTo>
                      <a:cubicBezTo>
                        <a:pt x="1731" y="8904"/>
                        <a:pt x="1374" y="8262"/>
                        <a:pt x="1374" y="6888"/>
                      </a:cubicBezTo>
                      <a:cubicBezTo>
                        <a:pt x="1374" y="5514"/>
                        <a:pt x="1731" y="4871"/>
                        <a:pt x="2142" y="4122"/>
                      </a:cubicBezTo>
                      <a:cubicBezTo>
                        <a:pt x="2534" y="3444"/>
                        <a:pt x="2945" y="2677"/>
                        <a:pt x="3070" y="1374"/>
                      </a:cubicBezTo>
                      <a:close/>
                      <a:moveTo>
                        <a:pt x="6816" y="1374"/>
                      </a:moveTo>
                      <a:cubicBezTo>
                        <a:pt x="6709" y="2302"/>
                        <a:pt x="6406" y="2855"/>
                        <a:pt x="6067" y="3462"/>
                      </a:cubicBezTo>
                      <a:cubicBezTo>
                        <a:pt x="5639" y="4265"/>
                        <a:pt x="5121" y="5157"/>
                        <a:pt x="5121" y="6888"/>
                      </a:cubicBezTo>
                      <a:cubicBezTo>
                        <a:pt x="5121" y="8618"/>
                        <a:pt x="5639" y="9528"/>
                        <a:pt x="6067" y="10313"/>
                      </a:cubicBezTo>
                      <a:cubicBezTo>
                        <a:pt x="6495" y="11063"/>
                        <a:pt x="6852" y="11705"/>
                        <a:pt x="6852" y="13079"/>
                      </a:cubicBezTo>
                      <a:cubicBezTo>
                        <a:pt x="6852" y="14453"/>
                        <a:pt x="6495" y="15095"/>
                        <a:pt x="6067" y="15845"/>
                      </a:cubicBezTo>
                      <a:cubicBezTo>
                        <a:pt x="5639" y="16648"/>
                        <a:pt x="5121" y="17558"/>
                        <a:pt x="5121" y="19270"/>
                      </a:cubicBezTo>
                      <a:cubicBezTo>
                        <a:pt x="5121" y="21001"/>
                        <a:pt x="5639" y="21911"/>
                        <a:pt x="6067" y="22714"/>
                      </a:cubicBezTo>
                      <a:cubicBezTo>
                        <a:pt x="6495" y="23463"/>
                        <a:pt x="6852" y="24106"/>
                        <a:pt x="6852" y="25480"/>
                      </a:cubicBezTo>
                      <a:cubicBezTo>
                        <a:pt x="6852" y="26854"/>
                        <a:pt x="6495" y="27496"/>
                        <a:pt x="6067" y="28245"/>
                      </a:cubicBezTo>
                      <a:cubicBezTo>
                        <a:pt x="5692" y="28923"/>
                        <a:pt x="5264" y="29691"/>
                        <a:pt x="5157" y="30993"/>
                      </a:cubicBezTo>
                      <a:lnTo>
                        <a:pt x="4247" y="30993"/>
                      </a:lnTo>
                      <a:cubicBezTo>
                        <a:pt x="4354" y="30065"/>
                        <a:pt x="4640" y="29512"/>
                        <a:pt x="4979" y="28905"/>
                      </a:cubicBezTo>
                      <a:cubicBezTo>
                        <a:pt x="5425" y="28103"/>
                        <a:pt x="5924" y="27210"/>
                        <a:pt x="5924" y="25480"/>
                      </a:cubicBezTo>
                      <a:cubicBezTo>
                        <a:pt x="5924" y="23749"/>
                        <a:pt x="5425" y="22839"/>
                        <a:pt x="4979" y="22054"/>
                      </a:cubicBezTo>
                      <a:cubicBezTo>
                        <a:pt x="4568" y="21304"/>
                        <a:pt x="4211" y="20644"/>
                        <a:pt x="4211" y="19270"/>
                      </a:cubicBezTo>
                      <a:cubicBezTo>
                        <a:pt x="4211" y="17914"/>
                        <a:pt x="4568" y="17254"/>
                        <a:pt x="4979" y="16505"/>
                      </a:cubicBezTo>
                      <a:cubicBezTo>
                        <a:pt x="5425" y="15720"/>
                        <a:pt x="5924" y="14810"/>
                        <a:pt x="5924" y="13079"/>
                      </a:cubicBezTo>
                      <a:cubicBezTo>
                        <a:pt x="5924" y="11366"/>
                        <a:pt x="5425" y="10456"/>
                        <a:pt x="4979" y="9653"/>
                      </a:cubicBezTo>
                      <a:cubicBezTo>
                        <a:pt x="4568" y="8904"/>
                        <a:pt x="4211" y="8262"/>
                        <a:pt x="4211" y="6888"/>
                      </a:cubicBezTo>
                      <a:cubicBezTo>
                        <a:pt x="4211" y="5514"/>
                        <a:pt x="4568" y="4871"/>
                        <a:pt x="4979" y="4122"/>
                      </a:cubicBezTo>
                      <a:cubicBezTo>
                        <a:pt x="5371" y="3444"/>
                        <a:pt x="5799" y="2677"/>
                        <a:pt x="5906" y="1374"/>
                      </a:cubicBezTo>
                      <a:close/>
                      <a:moveTo>
                        <a:pt x="10795" y="1374"/>
                      </a:moveTo>
                      <a:cubicBezTo>
                        <a:pt x="10706" y="2302"/>
                        <a:pt x="10403" y="2855"/>
                        <a:pt x="10064" y="3462"/>
                      </a:cubicBezTo>
                      <a:cubicBezTo>
                        <a:pt x="9618" y="4265"/>
                        <a:pt x="9118" y="5157"/>
                        <a:pt x="9118" y="6888"/>
                      </a:cubicBezTo>
                      <a:cubicBezTo>
                        <a:pt x="9118" y="8618"/>
                        <a:pt x="9618" y="9528"/>
                        <a:pt x="10064" y="10313"/>
                      </a:cubicBezTo>
                      <a:cubicBezTo>
                        <a:pt x="10474" y="11063"/>
                        <a:pt x="10831" y="11705"/>
                        <a:pt x="10831" y="13079"/>
                      </a:cubicBezTo>
                      <a:cubicBezTo>
                        <a:pt x="10831" y="14453"/>
                        <a:pt x="10474" y="15095"/>
                        <a:pt x="10064" y="15845"/>
                      </a:cubicBezTo>
                      <a:cubicBezTo>
                        <a:pt x="9618" y="16648"/>
                        <a:pt x="9118" y="17558"/>
                        <a:pt x="9118" y="19270"/>
                      </a:cubicBezTo>
                      <a:cubicBezTo>
                        <a:pt x="9118" y="21001"/>
                        <a:pt x="9618" y="21911"/>
                        <a:pt x="10064" y="22714"/>
                      </a:cubicBezTo>
                      <a:cubicBezTo>
                        <a:pt x="10474" y="23463"/>
                        <a:pt x="10831" y="24106"/>
                        <a:pt x="10831" y="25480"/>
                      </a:cubicBezTo>
                      <a:cubicBezTo>
                        <a:pt x="10831" y="26854"/>
                        <a:pt x="10474" y="27496"/>
                        <a:pt x="10064" y="28245"/>
                      </a:cubicBezTo>
                      <a:cubicBezTo>
                        <a:pt x="9671" y="28923"/>
                        <a:pt x="9261" y="29691"/>
                        <a:pt x="9136" y="30993"/>
                      </a:cubicBezTo>
                      <a:lnTo>
                        <a:pt x="6531" y="30993"/>
                      </a:lnTo>
                      <a:cubicBezTo>
                        <a:pt x="6638" y="30065"/>
                        <a:pt x="6924" y="29512"/>
                        <a:pt x="7263" y="28905"/>
                      </a:cubicBezTo>
                      <a:cubicBezTo>
                        <a:pt x="7709" y="28103"/>
                        <a:pt x="8208" y="27210"/>
                        <a:pt x="8208" y="25480"/>
                      </a:cubicBezTo>
                      <a:cubicBezTo>
                        <a:pt x="8208" y="23749"/>
                        <a:pt x="7709" y="22839"/>
                        <a:pt x="7263" y="22054"/>
                      </a:cubicBezTo>
                      <a:cubicBezTo>
                        <a:pt x="6852" y="21304"/>
                        <a:pt x="6495" y="20644"/>
                        <a:pt x="6495" y="19270"/>
                      </a:cubicBezTo>
                      <a:cubicBezTo>
                        <a:pt x="6495" y="17914"/>
                        <a:pt x="6852" y="17254"/>
                        <a:pt x="7263" y="16505"/>
                      </a:cubicBezTo>
                      <a:cubicBezTo>
                        <a:pt x="7709" y="15720"/>
                        <a:pt x="8208" y="14810"/>
                        <a:pt x="8208" y="13079"/>
                      </a:cubicBezTo>
                      <a:cubicBezTo>
                        <a:pt x="8208" y="11366"/>
                        <a:pt x="7709" y="10456"/>
                        <a:pt x="7263" y="9653"/>
                      </a:cubicBezTo>
                      <a:cubicBezTo>
                        <a:pt x="6852" y="8904"/>
                        <a:pt x="6495" y="8262"/>
                        <a:pt x="6495" y="6888"/>
                      </a:cubicBezTo>
                      <a:cubicBezTo>
                        <a:pt x="6495" y="5514"/>
                        <a:pt x="6852" y="4871"/>
                        <a:pt x="7263" y="4122"/>
                      </a:cubicBezTo>
                      <a:cubicBezTo>
                        <a:pt x="7655" y="3444"/>
                        <a:pt x="8083" y="2677"/>
                        <a:pt x="8190" y="1374"/>
                      </a:cubicBezTo>
                      <a:close/>
                      <a:moveTo>
                        <a:pt x="2409" y="0"/>
                      </a:moveTo>
                      <a:cubicBezTo>
                        <a:pt x="2035" y="0"/>
                        <a:pt x="1731" y="322"/>
                        <a:pt x="1731" y="696"/>
                      </a:cubicBezTo>
                      <a:cubicBezTo>
                        <a:pt x="1731" y="2070"/>
                        <a:pt x="1374" y="2712"/>
                        <a:pt x="946" y="3462"/>
                      </a:cubicBezTo>
                      <a:cubicBezTo>
                        <a:pt x="500" y="4265"/>
                        <a:pt x="1" y="5157"/>
                        <a:pt x="1" y="6888"/>
                      </a:cubicBezTo>
                      <a:cubicBezTo>
                        <a:pt x="1" y="8618"/>
                        <a:pt x="500" y="9510"/>
                        <a:pt x="946" y="10313"/>
                      </a:cubicBezTo>
                      <a:cubicBezTo>
                        <a:pt x="1374" y="11063"/>
                        <a:pt x="1731" y="11705"/>
                        <a:pt x="1731" y="13079"/>
                      </a:cubicBezTo>
                      <a:cubicBezTo>
                        <a:pt x="1731" y="14453"/>
                        <a:pt x="1374" y="15095"/>
                        <a:pt x="946" y="15845"/>
                      </a:cubicBezTo>
                      <a:cubicBezTo>
                        <a:pt x="500" y="16648"/>
                        <a:pt x="1" y="17558"/>
                        <a:pt x="1" y="19270"/>
                      </a:cubicBezTo>
                      <a:cubicBezTo>
                        <a:pt x="1" y="21001"/>
                        <a:pt x="500" y="21911"/>
                        <a:pt x="946" y="22714"/>
                      </a:cubicBezTo>
                      <a:cubicBezTo>
                        <a:pt x="1374" y="23463"/>
                        <a:pt x="1731" y="24106"/>
                        <a:pt x="1731" y="25480"/>
                      </a:cubicBezTo>
                      <a:cubicBezTo>
                        <a:pt x="1731" y="26854"/>
                        <a:pt x="1374" y="27496"/>
                        <a:pt x="946" y="28245"/>
                      </a:cubicBezTo>
                      <a:cubicBezTo>
                        <a:pt x="500" y="29048"/>
                        <a:pt x="1" y="29940"/>
                        <a:pt x="1" y="31671"/>
                      </a:cubicBezTo>
                      <a:cubicBezTo>
                        <a:pt x="1" y="32046"/>
                        <a:pt x="304" y="32349"/>
                        <a:pt x="696" y="32349"/>
                      </a:cubicBezTo>
                      <a:lnTo>
                        <a:pt x="9796" y="32349"/>
                      </a:lnTo>
                      <a:cubicBezTo>
                        <a:pt x="10171" y="32349"/>
                        <a:pt x="10474" y="32046"/>
                        <a:pt x="10474" y="31671"/>
                      </a:cubicBezTo>
                      <a:cubicBezTo>
                        <a:pt x="10474" y="30297"/>
                        <a:pt x="10831" y="29655"/>
                        <a:pt x="11259" y="28905"/>
                      </a:cubicBezTo>
                      <a:cubicBezTo>
                        <a:pt x="11705" y="28103"/>
                        <a:pt x="12205" y="27193"/>
                        <a:pt x="12205" y="25480"/>
                      </a:cubicBezTo>
                      <a:cubicBezTo>
                        <a:pt x="12205" y="23749"/>
                        <a:pt x="11705" y="22839"/>
                        <a:pt x="11259" y="22054"/>
                      </a:cubicBezTo>
                      <a:cubicBezTo>
                        <a:pt x="10831" y="21304"/>
                        <a:pt x="10474" y="20644"/>
                        <a:pt x="10474" y="19270"/>
                      </a:cubicBezTo>
                      <a:cubicBezTo>
                        <a:pt x="10474" y="17914"/>
                        <a:pt x="10831" y="17254"/>
                        <a:pt x="11259" y="16505"/>
                      </a:cubicBezTo>
                      <a:cubicBezTo>
                        <a:pt x="11705" y="15720"/>
                        <a:pt x="12205" y="14810"/>
                        <a:pt x="12205" y="13079"/>
                      </a:cubicBezTo>
                      <a:cubicBezTo>
                        <a:pt x="12205" y="11366"/>
                        <a:pt x="11705" y="10456"/>
                        <a:pt x="11259" y="9653"/>
                      </a:cubicBezTo>
                      <a:cubicBezTo>
                        <a:pt x="10831" y="8904"/>
                        <a:pt x="10474" y="8262"/>
                        <a:pt x="10474" y="6888"/>
                      </a:cubicBezTo>
                      <a:cubicBezTo>
                        <a:pt x="10474" y="5514"/>
                        <a:pt x="10831" y="4871"/>
                        <a:pt x="11259" y="4122"/>
                      </a:cubicBezTo>
                      <a:cubicBezTo>
                        <a:pt x="11705" y="3319"/>
                        <a:pt x="12205" y="2427"/>
                        <a:pt x="12205" y="696"/>
                      </a:cubicBezTo>
                      <a:cubicBezTo>
                        <a:pt x="12205" y="322"/>
                        <a:pt x="11902" y="0"/>
                        <a:pt x="11509" y="0"/>
                      </a:cubicBezTo>
                      <a:close/>
                    </a:path>
                  </a:pathLst>
                </a:custGeom>
                <a:solidFill>
                  <a:srgbClr val="481F10"/>
                </a:solidFill>
                <a:ln w="9525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" name="Google Shape;1336;p35">
                  <a:extLst>
                    <a:ext uri="{FF2B5EF4-FFF2-40B4-BE49-F238E27FC236}">
                      <a16:creationId xmlns:a16="http://schemas.microsoft.com/office/drawing/2014/main" id="{B5C58671-E3A3-60E2-19C5-3319B36DFB2E}"/>
                    </a:ext>
                  </a:extLst>
                </p:cNvPr>
                <p:cNvSpPr/>
                <p:nvPr/>
              </p:nvSpPr>
              <p:spPr>
                <a:xfrm rot="-3656457">
                  <a:off x="3594045" y="4245844"/>
                  <a:ext cx="66049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946" y="29619"/>
                      </a:lnTo>
                      <a:cubicBezTo>
                        <a:pt x="1053" y="28317"/>
                        <a:pt x="1481" y="27549"/>
                        <a:pt x="1856" y="26871"/>
                      </a:cubicBezTo>
                      <a:cubicBezTo>
                        <a:pt x="2284" y="26122"/>
                        <a:pt x="2641" y="25480"/>
                        <a:pt x="2641" y="24106"/>
                      </a:cubicBezTo>
                      <a:cubicBezTo>
                        <a:pt x="2641" y="22732"/>
                        <a:pt x="2284" y="22089"/>
                        <a:pt x="1856" y="21340"/>
                      </a:cubicBezTo>
                      <a:cubicBezTo>
                        <a:pt x="1428" y="20537"/>
                        <a:pt x="910" y="19627"/>
                        <a:pt x="910" y="17914"/>
                      </a:cubicBezTo>
                      <a:cubicBezTo>
                        <a:pt x="910" y="16184"/>
                        <a:pt x="1428" y="15274"/>
                        <a:pt x="1856" y="14471"/>
                      </a:cubicBezTo>
                      <a:cubicBezTo>
                        <a:pt x="2284" y="13721"/>
                        <a:pt x="2641" y="13079"/>
                        <a:pt x="2641" y="11705"/>
                      </a:cubicBezTo>
                      <a:cubicBezTo>
                        <a:pt x="2641" y="10331"/>
                        <a:pt x="2284" y="9689"/>
                        <a:pt x="1856" y="8939"/>
                      </a:cubicBezTo>
                      <a:cubicBezTo>
                        <a:pt x="1428" y="8154"/>
                        <a:pt x="910" y="7244"/>
                        <a:pt x="910" y="5514"/>
                      </a:cubicBezTo>
                      <a:cubicBezTo>
                        <a:pt x="910" y="3783"/>
                        <a:pt x="1428" y="2891"/>
                        <a:pt x="1856" y="2088"/>
                      </a:cubicBezTo>
                      <a:cubicBezTo>
                        <a:pt x="2195" y="1481"/>
                        <a:pt x="2498" y="928"/>
                        <a:pt x="2605" y="0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" name="Google Shape;1337;p35">
                  <a:extLst>
                    <a:ext uri="{FF2B5EF4-FFF2-40B4-BE49-F238E27FC236}">
                      <a16:creationId xmlns:a16="http://schemas.microsoft.com/office/drawing/2014/main" id="{1AE79191-F86A-632A-E978-DC3E42B078A2}"/>
                    </a:ext>
                  </a:extLst>
                </p:cNvPr>
                <p:cNvSpPr/>
                <p:nvPr/>
              </p:nvSpPr>
              <p:spPr>
                <a:xfrm rot="-3656457">
                  <a:off x="3556043" y="4301800"/>
                  <a:ext cx="7987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" h="29620" extrusionOk="0">
                      <a:moveTo>
                        <a:pt x="1696" y="0"/>
                      </a:moveTo>
                      <a:cubicBezTo>
                        <a:pt x="1571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25" y="28691"/>
                        <a:pt x="36" y="29619"/>
                      </a:cubicBezTo>
                      <a:lnTo>
                        <a:pt x="1499" y="29619"/>
                      </a:lnTo>
                      <a:cubicBezTo>
                        <a:pt x="1606" y="28317"/>
                        <a:pt x="2035" y="27549"/>
                        <a:pt x="2409" y="26871"/>
                      </a:cubicBezTo>
                      <a:cubicBezTo>
                        <a:pt x="2837" y="26122"/>
                        <a:pt x="3194" y="25480"/>
                        <a:pt x="3194" y="24106"/>
                      </a:cubicBezTo>
                      <a:cubicBezTo>
                        <a:pt x="3194" y="22732"/>
                        <a:pt x="2837" y="22089"/>
                        <a:pt x="2409" y="21340"/>
                      </a:cubicBezTo>
                      <a:cubicBezTo>
                        <a:pt x="1981" y="20537"/>
                        <a:pt x="1464" y="19627"/>
                        <a:pt x="1464" y="17914"/>
                      </a:cubicBezTo>
                      <a:cubicBezTo>
                        <a:pt x="1464" y="16184"/>
                        <a:pt x="1981" y="15274"/>
                        <a:pt x="2409" y="14471"/>
                      </a:cubicBezTo>
                      <a:cubicBezTo>
                        <a:pt x="2837" y="13721"/>
                        <a:pt x="3194" y="13079"/>
                        <a:pt x="3194" y="11705"/>
                      </a:cubicBezTo>
                      <a:cubicBezTo>
                        <a:pt x="3194" y="10331"/>
                        <a:pt x="2837" y="9689"/>
                        <a:pt x="2409" y="8939"/>
                      </a:cubicBezTo>
                      <a:cubicBezTo>
                        <a:pt x="1981" y="8154"/>
                        <a:pt x="1464" y="7244"/>
                        <a:pt x="1464" y="5514"/>
                      </a:cubicBezTo>
                      <a:cubicBezTo>
                        <a:pt x="1464" y="3783"/>
                        <a:pt x="1981" y="2891"/>
                        <a:pt x="2409" y="2088"/>
                      </a:cubicBezTo>
                      <a:cubicBezTo>
                        <a:pt x="2748" y="1481"/>
                        <a:pt x="3052" y="928"/>
                        <a:pt x="3159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" name="Google Shape;1338;p35">
                  <a:extLst>
                    <a:ext uri="{FF2B5EF4-FFF2-40B4-BE49-F238E27FC236}">
                      <a16:creationId xmlns:a16="http://schemas.microsoft.com/office/drawing/2014/main" id="{49128E88-B5B3-C0FB-3293-C5BC824C31AA}"/>
                    </a:ext>
                  </a:extLst>
                </p:cNvPr>
                <p:cNvSpPr/>
                <p:nvPr/>
              </p:nvSpPr>
              <p:spPr>
                <a:xfrm rot="-3656457">
                  <a:off x="3610881" y="4177411"/>
                  <a:ext cx="10842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7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31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2641" y="29619"/>
                      </a:lnTo>
                      <a:cubicBezTo>
                        <a:pt x="2766" y="28317"/>
                        <a:pt x="3176" y="27549"/>
                        <a:pt x="3569" y="26871"/>
                      </a:cubicBezTo>
                      <a:cubicBezTo>
                        <a:pt x="3979" y="26122"/>
                        <a:pt x="4336" y="25480"/>
                        <a:pt x="4336" y="24106"/>
                      </a:cubicBezTo>
                      <a:cubicBezTo>
                        <a:pt x="4336" y="22732"/>
                        <a:pt x="3979" y="22089"/>
                        <a:pt x="3569" y="21340"/>
                      </a:cubicBezTo>
                      <a:cubicBezTo>
                        <a:pt x="3123" y="20537"/>
                        <a:pt x="2623" y="19627"/>
                        <a:pt x="2623" y="17914"/>
                      </a:cubicBezTo>
                      <a:cubicBezTo>
                        <a:pt x="2623" y="16184"/>
                        <a:pt x="3123" y="15274"/>
                        <a:pt x="3569" y="14471"/>
                      </a:cubicBezTo>
                      <a:cubicBezTo>
                        <a:pt x="3979" y="13721"/>
                        <a:pt x="4336" y="13079"/>
                        <a:pt x="4336" y="11705"/>
                      </a:cubicBezTo>
                      <a:cubicBezTo>
                        <a:pt x="4336" y="10331"/>
                        <a:pt x="3979" y="9689"/>
                        <a:pt x="3569" y="8939"/>
                      </a:cubicBezTo>
                      <a:cubicBezTo>
                        <a:pt x="3123" y="8154"/>
                        <a:pt x="2623" y="7244"/>
                        <a:pt x="2623" y="5514"/>
                      </a:cubicBezTo>
                      <a:cubicBezTo>
                        <a:pt x="2623" y="3783"/>
                        <a:pt x="3123" y="2891"/>
                        <a:pt x="3569" y="2088"/>
                      </a:cubicBezTo>
                      <a:cubicBezTo>
                        <a:pt x="3908" y="1481"/>
                        <a:pt x="4211" y="928"/>
                        <a:pt x="4300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83" name="Google Shape;1474;p35">
              <a:extLst>
                <a:ext uri="{FF2B5EF4-FFF2-40B4-BE49-F238E27FC236}">
                  <a16:creationId xmlns:a16="http://schemas.microsoft.com/office/drawing/2014/main" id="{D43E33A6-34E2-F4B2-D2BD-281145DA3C60}"/>
                </a:ext>
              </a:extLst>
            </p:cNvPr>
            <p:cNvGrpSpPr/>
            <p:nvPr/>
          </p:nvGrpSpPr>
          <p:grpSpPr>
            <a:xfrm>
              <a:off x="6799843" y="2639688"/>
              <a:ext cx="661579" cy="902544"/>
              <a:chOff x="6687113" y="1669206"/>
              <a:chExt cx="661579" cy="902544"/>
            </a:xfrm>
          </p:grpSpPr>
          <p:sp>
            <p:nvSpPr>
              <p:cNvPr id="884" name="Google Shape;1475;p35">
                <a:extLst>
                  <a:ext uri="{FF2B5EF4-FFF2-40B4-BE49-F238E27FC236}">
                    <a16:creationId xmlns:a16="http://schemas.microsoft.com/office/drawing/2014/main" id="{1EF3DD43-F320-55F5-9375-5E1A46546E91}"/>
                  </a:ext>
                </a:extLst>
              </p:cNvPr>
              <p:cNvSpPr/>
              <p:nvPr/>
            </p:nvSpPr>
            <p:spPr>
              <a:xfrm>
                <a:off x="6776543" y="1686418"/>
                <a:ext cx="543482" cy="765903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1476;p35">
                <a:extLst>
                  <a:ext uri="{FF2B5EF4-FFF2-40B4-BE49-F238E27FC236}">
                    <a16:creationId xmlns:a16="http://schemas.microsoft.com/office/drawing/2014/main" id="{5CD706F2-6FDD-10E7-7918-884A254F5D97}"/>
                  </a:ext>
                </a:extLst>
              </p:cNvPr>
              <p:cNvSpPr/>
              <p:nvPr/>
            </p:nvSpPr>
            <p:spPr>
              <a:xfrm>
                <a:off x="6704503" y="2229865"/>
                <a:ext cx="615521" cy="324531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1477;p35">
                <a:extLst>
                  <a:ext uri="{FF2B5EF4-FFF2-40B4-BE49-F238E27FC236}">
                    <a16:creationId xmlns:a16="http://schemas.microsoft.com/office/drawing/2014/main" id="{CBC382A6-63DA-16A2-6A70-46C6567AF7E9}"/>
                  </a:ext>
                </a:extLst>
              </p:cNvPr>
              <p:cNvSpPr/>
              <p:nvPr/>
            </p:nvSpPr>
            <p:spPr>
              <a:xfrm>
                <a:off x="6687113" y="2212545"/>
                <a:ext cx="650301" cy="359204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1478;p35">
                <a:extLst>
                  <a:ext uri="{FF2B5EF4-FFF2-40B4-BE49-F238E27FC236}">
                    <a16:creationId xmlns:a16="http://schemas.microsoft.com/office/drawing/2014/main" id="{EC4F3C65-AA36-6924-8B1B-BD073ABD3EA6}"/>
                  </a:ext>
                </a:extLst>
              </p:cNvPr>
              <p:cNvSpPr/>
              <p:nvPr/>
            </p:nvSpPr>
            <p:spPr>
              <a:xfrm>
                <a:off x="6759153" y="1669206"/>
                <a:ext cx="578262" cy="800506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8" name="Google Shape;1479;p35">
                <a:extLst>
                  <a:ext uri="{FF2B5EF4-FFF2-40B4-BE49-F238E27FC236}">
                    <a16:creationId xmlns:a16="http://schemas.microsoft.com/office/drawing/2014/main" id="{6967566C-7ACA-E252-32E1-E427895F0273}"/>
                  </a:ext>
                </a:extLst>
              </p:cNvPr>
              <p:cNvGrpSpPr/>
              <p:nvPr/>
            </p:nvGrpSpPr>
            <p:grpSpPr>
              <a:xfrm rot="3143890" flipH="1">
                <a:off x="6907881" y="2059777"/>
                <a:ext cx="223407" cy="204317"/>
                <a:chOff x="7951491" y="3948941"/>
                <a:chExt cx="472500" cy="432126"/>
              </a:xfrm>
            </p:grpSpPr>
            <p:sp>
              <p:nvSpPr>
                <p:cNvPr id="900" name="Google Shape;1480;p35">
                  <a:extLst>
                    <a:ext uri="{FF2B5EF4-FFF2-40B4-BE49-F238E27FC236}">
                      <a16:creationId xmlns:a16="http://schemas.microsoft.com/office/drawing/2014/main" id="{DE38F269-842B-1F02-EDA3-1306D056F21D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01" name="Google Shape;1481;p35">
                  <a:extLst>
                    <a:ext uri="{FF2B5EF4-FFF2-40B4-BE49-F238E27FC236}">
                      <a16:creationId xmlns:a16="http://schemas.microsoft.com/office/drawing/2014/main" id="{E62EF08A-47E9-1C1B-31BE-F72CDA0D8775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902" name="Google Shape;1482;p35">
                    <a:extLst>
                      <a:ext uri="{FF2B5EF4-FFF2-40B4-BE49-F238E27FC236}">
                        <a16:creationId xmlns:a16="http://schemas.microsoft.com/office/drawing/2014/main" id="{8D6AF1B6-C48B-DB33-2F5A-C434F0DCDFE3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" name="Google Shape;1483;p35">
                    <a:extLst>
                      <a:ext uri="{FF2B5EF4-FFF2-40B4-BE49-F238E27FC236}">
                        <a16:creationId xmlns:a16="http://schemas.microsoft.com/office/drawing/2014/main" id="{C6A84D3A-8662-10F6-70C4-D89F8F41320D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" name="Google Shape;1484;p35">
                    <a:extLst>
                      <a:ext uri="{FF2B5EF4-FFF2-40B4-BE49-F238E27FC236}">
                        <a16:creationId xmlns:a16="http://schemas.microsoft.com/office/drawing/2014/main" id="{7C10DFA9-C4D8-8EB5-379D-FBE9F0ACBE4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" name="Google Shape;1485;p35">
                    <a:extLst>
                      <a:ext uri="{FF2B5EF4-FFF2-40B4-BE49-F238E27FC236}">
                        <a16:creationId xmlns:a16="http://schemas.microsoft.com/office/drawing/2014/main" id="{A2431B26-7A16-F420-6180-52BF23DCE0E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" name="Google Shape;1486;p35">
                    <a:extLst>
                      <a:ext uri="{FF2B5EF4-FFF2-40B4-BE49-F238E27FC236}">
                        <a16:creationId xmlns:a16="http://schemas.microsoft.com/office/drawing/2014/main" id="{B3B6171B-4398-B90C-C717-E55D1B00A5CF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" name="Google Shape;1487;p35">
                    <a:extLst>
                      <a:ext uri="{FF2B5EF4-FFF2-40B4-BE49-F238E27FC236}">
                        <a16:creationId xmlns:a16="http://schemas.microsoft.com/office/drawing/2014/main" id="{783D4E5F-11F2-A890-48C6-724DB2234258}"/>
                      </a:ext>
                    </a:extLst>
                  </p:cNvPr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" name="Google Shape;1488;p35">
                    <a:extLst>
                      <a:ext uri="{FF2B5EF4-FFF2-40B4-BE49-F238E27FC236}">
                        <a16:creationId xmlns:a16="http://schemas.microsoft.com/office/drawing/2014/main" id="{C2E1C8E2-3C21-6D12-C354-1CE428E459A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" name="Google Shape;1489;p35">
                    <a:extLst>
                      <a:ext uri="{FF2B5EF4-FFF2-40B4-BE49-F238E27FC236}">
                        <a16:creationId xmlns:a16="http://schemas.microsoft.com/office/drawing/2014/main" id="{4E3FBB2D-E7E7-890E-CAAA-74EA65A9B05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89" name="Google Shape;1490;p35">
                <a:extLst>
                  <a:ext uri="{FF2B5EF4-FFF2-40B4-BE49-F238E27FC236}">
                    <a16:creationId xmlns:a16="http://schemas.microsoft.com/office/drawing/2014/main" id="{BE2C5247-EBFC-9E26-0508-BC407BC7B5CA}"/>
                  </a:ext>
                </a:extLst>
              </p:cNvPr>
              <p:cNvSpPr/>
              <p:nvPr/>
            </p:nvSpPr>
            <p:spPr>
              <a:xfrm rot="3144046" flipH="1">
                <a:off x="7027043" y="1889963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0" name="Google Shape;1491;p35">
                <a:extLst>
                  <a:ext uri="{FF2B5EF4-FFF2-40B4-BE49-F238E27FC236}">
                    <a16:creationId xmlns:a16="http://schemas.microsoft.com/office/drawing/2014/main" id="{28EAAB31-AD19-0BCA-9898-14A7C87C97C3}"/>
                  </a:ext>
                </a:extLst>
              </p:cNvPr>
              <p:cNvGrpSpPr/>
              <p:nvPr/>
            </p:nvGrpSpPr>
            <p:grpSpPr>
              <a:xfrm rot="6436471" flipH="1">
                <a:off x="7108879" y="1823779"/>
                <a:ext cx="223028" cy="177665"/>
                <a:chOff x="-602987" y="2563895"/>
                <a:chExt cx="640505" cy="510186"/>
              </a:xfrm>
            </p:grpSpPr>
            <p:sp>
              <p:nvSpPr>
                <p:cNvPr id="897" name="Google Shape;1492;p35">
                  <a:extLst>
                    <a:ext uri="{FF2B5EF4-FFF2-40B4-BE49-F238E27FC236}">
                      <a16:creationId xmlns:a16="http://schemas.microsoft.com/office/drawing/2014/main" id="{6F0FF6AC-84F8-71F1-5B87-85C7D200210D}"/>
                    </a:ext>
                  </a:extLst>
                </p:cNvPr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1493;p35">
                  <a:extLst>
                    <a:ext uri="{FF2B5EF4-FFF2-40B4-BE49-F238E27FC236}">
                      <a16:creationId xmlns:a16="http://schemas.microsoft.com/office/drawing/2014/main" id="{6C58C4CC-1BFF-21F5-8F8F-E5BAD818241C}"/>
                    </a:ext>
                  </a:extLst>
                </p:cNvPr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1494;p35">
                  <a:extLst>
                    <a:ext uri="{FF2B5EF4-FFF2-40B4-BE49-F238E27FC236}">
                      <a16:creationId xmlns:a16="http://schemas.microsoft.com/office/drawing/2014/main" id="{F7349FA8-064A-ED13-5046-B75D2831F4F3}"/>
                    </a:ext>
                  </a:extLst>
                </p:cNvPr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91" name="Google Shape;1495;p35">
                <a:extLst>
                  <a:ext uri="{FF2B5EF4-FFF2-40B4-BE49-F238E27FC236}">
                    <a16:creationId xmlns:a16="http://schemas.microsoft.com/office/drawing/2014/main" id="{B0F11441-0EA9-216A-BC5E-0A1EA1264442}"/>
                  </a:ext>
                </a:extLst>
              </p:cNvPr>
              <p:cNvSpPr/>
              <p:nvPr/>
            </p:nvSpPr>
            <p:spPr>
              <a:xfrm rot="3144104" flipH="1">
                <a:off x="7148128" y="2208914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rgbClr val="683459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2" name="Google Shape;1496;p35">
                <a:extLst>
                  <a:ext uri="{FF2B5EF4-FFF2-40B4-BE49-F238E27FC236}">
                    <a16:creationId xmlns:a16="http://schemas.microsoft.com/office/drawing/2014/main" id="{8D71CBE5-1A52-8FB6-F1DD-74403000959B}"/>
                  </a:ext>
                </a:extLst>
              </p:cNvPr>
              <p:cNvGrpSpPr/>
              <p:nvPr/>
            </p:nvGrpSpPr>
            <p:grpSpPr>
              <a:xfrm rot="2458450" flipH="1">
                <a:off x="6907099" y="2187478"/>
                <a:ext cx="280774" cy="216548"/>
                <a:chOff x="3206237" y="4273754"/>
                <a:chExt cx="855128" cy="659520"/>
              </a:xfrm>
            </p:grpSpPr>
            <p:sp>
              <p:nvSpPr>
                <p:cNvPr id="893" name="Google Shape;1497;p35">
                  <a:extLst>
                    <a:ext uri="{FF2B5EF4-FFF2-40B4-BE49-F238E27FC236}">
                      <a16:creationId xmlns:a16="http://schemas.microsoft.com/office/drawing/2014/main" id="{1AD7B71A-3908-29B6-787A-CDF53439D24E}"/>
                    </a:ext>
                  </a:extLst>
                </p:cNvPr>
                <p:cNvSpPr/>
                <p:nvPr/>
              </p:nvSpPr>
              <p:spPr>
                <a:xfrm rot="-3656457">
                  <a:off x="3481242" y="4199148"/>
                  <a:ext cx="305118" cy="808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5" h="32350" extrusionOk="0">
                      <a:moveTo>
                        <a:pt x="4533" y="1374"/>
                      </a:moveTo>
                      <a:cubicBezTo>
                        <a:pt x="4426" y="2302"/>
                        <a:pt x="4122" y="2855"/>
                        <a:pt x="3783" y="3462"/>
                      </a:cubicBezTo>
                      <a:cubicBezTo>
                        <a:pt x="3355" y="4265"/>
                        <a:pt x="2838" y="5157"/>
                        <a:pt x="2838" y="6888"/>
                      </a:cubicBezTo>
                      <a:cubicBezTo>
                        <a:pt x="2838" y="8618"/>
                        <a:pt x="3355" y="9528"/>
                        <a:pt x="3783" y="10313"/>
                      </a:cubicBezTo>
                      <a:cubicBezTo>
                        <a:pt x="4211" y="11063"/>
                        <a:pt x="4568" y="11705"/>
                        <a:pt x="4568" y="13079"/>
                      </a:cubicBezTo>
                      <a:cubicBezTo>
                        <a:pt x="4568" y="14453"/>
                        <a:pt x="4211" y="15095"/>
                        <a:pt x="3783" y="15845"/>
                      </a:cubicBezTo>
                      <a:cubicBezTo>
                        <a:pt x="3355" y="16648"/>
                        <a:pt x="2838" y="17558"/>
                        <a:pt x="2838" y="19270"/>
                      </a:cubicBezTo>
                      <a:cubicBezTo>
                        <a:pt x="2838" y="21001"/>
                        <a:pt x="3355" y="21911"/>
                        <a:pt x="3783" y="22714"/>
                      </a:cubicBezTo>
                      <a:cubicBezTo>
                        <a:pt x="4211" y="23463"/>
                        <a:pt x="4568" y="24106"/>
                        <a:pt x="4568" y="25480"/>
                      </a:cubicBezTo>
                      <a:cubicBezTo>
                        <a:pt x="4568" y="26854"/>
                        <a:pt x="4211" y="27496"/>
                        <a:pt x="3783" y="28245"/>
                      </a:cubicBezTo>
                      <a:cubicBezTo>
                        <a:pt x="3409" y="28923"/>
                        <a:pt x="2980" y="29691"/>
                        <a:pt x="2873" y="30993"/>
                      </a:cubicBezTo>
                      <a:lnTo>
                        <a:pt x="1410" y="30993"/>
                      </a:lnTo>
                      <a:cubicBezTo>
                        <a:pt x="1499" y="30065"/>
                        <a:pt x="1803" y="29512"/>
                        <a:pt x="2142" y="28905"/>
                      </a:cubicBezTo>
                      <a:cubicBezTo>
                        <a:pt x="2588" y="28103"/>
                        <a:pt x="3087" y="27210"/>
                        <a:pt x="3087" y="25480"/>
                      </a:cubicBezTo>
                      <a:cubicBezTo>
                        <a:pt x="3087" y="23749"/>
                        <a:pt x="2588" y="22839"/>
                        <a:pt x="2142" y="22054"/>
                      </a:cubicBezTo>
                      <a:cubicBezTo>
                        <a:pt x="1731" y="21304"/>
                        <a:pt x="1374" y="20644"/>
                        <a:pt x="1374" y="19270"/>
                      </a:cubicBezTo>
                      <a:cubicBezTo>
                        <a:pt x="1374" y="17914"/>
                        <a:pt x="1731" y="17254"/>
                        <a:pt x="2142" y="16505"/>
                      </a:cubicBezTo>
                      <a:cubicBezTo>
                        <a:pt x="2588" y="15720"/>
                        <a:pt x="3087" y="14810"/>
                        <a:pt x="3087" y="13079"/>
                      </a:cubicBezTo>
                      <a:cubicBezTo>
                        <a:pt x="3087" y="11366"/>
                        <a:pt x="2588" y="10456"/>
                        <a:pt x="2142" y="9653"/>
                      </a:cubicBezTo>
                      <a:cubicBezTo>
                        <a:pt x="1731" y="8904"/>
                        <a:pt x="1374" y="8262"/>
                        <a:pt x="1374" y="6888"/>
                      </a:cubicBezTo>
                      <a:cubicBezTo>
                        <a:pt x="1374" y="5514"/>
                        <a:pt x="1731" y="4871"/>
                        <a:pt x="2142" y="4122"/>
                      </a:cubicBezTo>
                      <a:cubicBezTo>
                        <a:pt x="2534" y="3444"/>
                        <a:pt x="2945" y="2677"/>
                        <a:pt x="3070" y="1374"/>
                      </a:cubicBezTo>
                      <a:close/>
                      <a:moveTo>
                        <a:pt x="6816" y="1374"/>
                      </a:moveTo>
                      <a:cubicBezTo>
                        <a:pt x="6709" y="2302"/>
                        <a:pt x="6406" y="2855"/>
                        <a:pt x="6067" y="3462"/>
                      </a:cubicBezTo>
                      <a:cubicBezTo>
                        <a:pt x="5639" y="4265"/>
                        <a:pt x="5121" y="5157"/>
                        <a:pt x="5121" y="6888"/>
                      </a:cubicBezTo>
                      <a:cubicBezTo>
                        <a:pt x="5121" y="8618"/>
                        <a:pt x="5639" y="9528"/>
                        <a:pt x="6067" y="10313"/>
                      </a:cubicBezTo>
                      <a:cubicBezTo>
                        <a:pt x="6495" y="11063"/>
                        <a:pt x="6852" y="11705"/>
                        <a:pt x="6852" y="13079"/>
                      </a:cubicBezTo>
                      <a:cubicBezTo>
                        <a:pt x="6852" y="14453"/>
                        <a:pt x="6495" y="15095"/>
                        <a:pt x="6067" y="15845"/>
                      </a:cubicBezTo>
                      <a:cubicBezTo>
                        <a:pt x="5639" y="16648"/>
                        <a:pt x="5121" y="17558"/>
                        <a:pt x="5121" y="19270"/>
                      </a:cubicBezTo>
                      <a:cubicBezTo>
                        <a:pt x="5121" y="21001"/>
                        <a:pt x="5639" y="21911"/>
                        <a:pt x="6067" y="22714"/>
                      </a:cubicBezTo>
                      <a:cubicBezTo>
                        <a:pt x="6495" y="23463"/>
                        <a:pt x="6852" y="24106"/>
                        <a:pt x="6852" y="25480"/>
                      </a:cubicBezTo>
                      <a:cubicBezTo>
                        <a:pt x="6852" y="26854"/>
                        <a:pt x="6495" y="27496"/>
                        <a:pt x="6067" y="28245"/>
                      </a:cubicBezTo>
                      <a:cubicBezTo>
                        <a:pt x="5692" y="28923"/>
                        <a:pt x="5264" y="29691"/>
                        <a:pt x="5157" y="30993"/>
                      </a:cubicBezTo>
                      <a:lnTo>
                        <a:pt x="4247" y="30993"/>
                      </a:lnTo>
                      <a:cubicBezTo>
                        <a:pt x="4354" y="30065"/>
                        <a:pt x="4640" y="29512"/>
                        <a:pt x="4979" y="28905"/>
                      </a:cubicBezTo>
                      <a:cubicBezTo>
                        <a:pt x="5425" y="28103"/>
                        <a:pt x="5924" y="27210"/>
                        <a:pt x="5924" y="25480"/>
                      </a:cubicBezTo>
                      <a:cubicBezTo>
                        <a:pt x="5924" y="23749"/>
                        <a:pt x="5425" y="22839"/>
                        <a:pt x="4979" y="22054"/>
                      </a:cubicBezTo>
                      <a:cubicBezTo>
                        <a:pt x="4568" y="21304"/>
                        <a:pt x="4211" y="20644"/>
                        <a:pt x="4211" y="19270"/>
                      </a:cubicBezTo>
                      <a:cubicBezTo>
                        <a:pt x="4211" y="17914"/>
                        <a:pt x="4568" y="17254"/>
                        <a:pt x="4979" y="16505"/>
                      </a:cubicBezTo>
                      <a:cubicBezTo>
                        <a:pt x="5425" y="15720"/>
                        <a:pt x="5924" y="14810"/>
                        <a:pt x="5924" y="13079"/>
                      </a:cubicBezTo>
                      <a:cubicBezTo>
                        <a:pt x="5924" y="11366"/>
                        <a:pt x="5425" y="10456"/>
                        <a:pt x="4979" y="9653"/>
                      </a:cubicBezTo>
                      <a:cubicBezTo>
                        <a:pt x="4568" y="8904"/>
                        <a:pt x="4211" y="8262"/>
                        <a:pt x="4211" y="6888"/>
                      </a:cubicBezTo>
                      <a:cubicBezTo>
                        <a:pt x="4211" y="5514"/>
                        <a:pt x="4568" y="4871"/>
                        <a:pt x="4979" y="4122"/>
                      </a:cubicBezTo>
                      <a:cubicBezTo>
                        <a:pt x="5371" y="3444"/>
                        <a:pt x="5799" y="2677"/>
                        <a:pt x="5906" y="1374"/>
                      </a:cubicBezTo>
                      <a:close/>
                      <a:moveTo>
                        <a:pt x="10795" y="1374"/>
                      </a:moveTo>
                      <a:cubicBezTo>
                        <a:pt x="10706" y="2302"/>
                        <a:pt x="10403" y="2855"/>
                        <a:pt x="10064" y="3462"/>
                      </a:cubicBezTo>
                      <a:cubicBezTo>
                        <a:pt x="9618" y="4265"/>
                        <a:pt x="9118" y="5157"/>
                        <a:pt x="9118" y="6888"/>
                      </a:cubicBezTo>
                      <a:cubicBezTo>
                        <a:pt x="9118" y="8618"/>
                        <a:pt x="9618" y="9528"/>
                        <a:pt x="10064" y="10313"/>
                      </a:cubicBezTo>
                      <a:cubicBezTo>
                        <a:pt x="10474" y="11063"/>
                        <a:pt x="10831" y="11705"/>
                        <a:pt x="10831" y="13079"/>
                      </a:cubicBezTo>
                      <a:cubicBezTo>
                        <a:pt x="10831" y="14453"/>
                        <a:pt x="10474" y="15095"/>
                        <a:pt x="10064" y="15845"/>
                      </a:cubicBezTo>
                      <a:cubicBezTo>
                        <a:pt x="9618" y="16648"/>
                        <a:pt x="9118" y="17558"/>
                        <a:pt x="9118" y="19270"/>
                      </a:cubicBezTo>
                      <a:cubicBezTo>
                        <a:pt x="9118" y="21001"/>
                        <a:pt x="9618" y="21911"/>
                        <a:pt x="10064" y="22714"/>
                      </a:cubicBezTo>
                      <a:cubicBezTo>
                        <a:pt x="10474" y="23463"/>
                        <a:pt x="10831" y="24106"/>
                        <a:pt x="10831" y="25480"/>
                      </a:cubicBezTo>
                      <a:cubicBezTo>
                        <a:pt x="10831" y="26854"/>
                        <a:pt x="10474" y="27496"/>
                        <a:pt x="10064" y="28245"/>
                      </a:cubicBezTo>
                      <a:cubicBezTo>
                        <a:pt x="9671" y="28923"/>
                        <a:pt x="9261" y="29691"/>
                        <a:pt x="9136" y="30993"/>
                      </a:cubicBezTo>
                      <a:lnTo>
                        <a:pt x="6531" y="30993"/>
                      </a:lnTo>
                      <a:cubicBezTo>
                        <a:pt x="6638" y="30065"/>
                        <a:pt x="6924" y="29512"/>
                        <a:pt x="7263" y="28905"/>
                      </a:cubicBezTo>
                      <a:cubicBezTo>
                        <a:pt x="7709" y="28103"/>
                        <a:pt x="8208" y="27210"/>
                        <a:pt x="8208" y="25480"/>
                      </a:cubicBezTo>
                      <a:cubicBezTo>
                        <a:pt x="8208" y="23749"/>
                        <a:pt x="7709" y="22839"/>
                        <a:pt x="7263" y="22054"/>
                      </a:cubicBezTo>
                      <a:cubicBezTo>
                        <a:pt x="6852" y="21304"/>
                        <a:pt x="6495" y="20644"/>
                        <a:pt x="6495" y="19270"/>
                      </a:cubicBezTo>
                      <a:cubicBezTo>
                        <a:pt x="6495" y="17914"/>
                        <a:pt x="6852" y="17254"/>
                        <a:pt x="7263" y="16505"/>
                      </a:cubicBezTo>
                      <a:cubicBezTo>
                        <a:pt x="7709" y="15720"/>
                        <a:pt x="8208" y="14810"/>
                        <a:pt x="8208" y="13079"/>
                      </a:cubicBezTo>
                      <a:cubicBezTo>
                        <a:pt x="8208" y="11366"/>
                        <a:pt x="7709" y="10456"/>
                        <a:pt x="7263" y="9653"/>
                      </a:cubicBezTo>
                      <a:cubicBezTo>
                        <a:pt x="6852" y="8904"/>
                        <a:pt x="6495" y="8262"/>
                        <a:pt x="6495" y="6888"/>
                      </a:cubicBezTo>
                      <a:cubicBezTo>
                        <a:pt x="6495" y="5514"/>
                        <a:pt x="6852" y="4871"/>
                        <a:pt x="7263" y="4122"/>
                      </a:cubicBezTo>
                      <a:cubicBezTo>
                        <a:pt x="7655" y="3444"/>
                        <a:pt x="8083" y="2677"/>
                        <a:pt x="8190" y="1374"/>
                      </a:cubicBezTo>
                      <a:close/>
                      <a:moveTo>
                        <a:pt x="2409" y="0"/>
                      </a:moveTo>
                      <a:cubicBezTo>
                        <a:pt x="2035" y="0"/>
                        <a:pt x="1731" y="322"/>
                        <a:pt x="1731" y="696"/>
                      </a:cubicBezTo>
                      <a:cubicBezTo>
                        <a:pt x="1731" y="2070"/>
                        <a:pt x="1374" y="2712"/>
                        <a:pt x="946" y="3462"/>
                      </a:cubicBezTo>
                      <a:cubicBezTo>
                        <a:pt x="500" y="4265"/>
                        <a:pt x="1" y="5157"/>
                        <a:pt x="1" y="6888"/>
                      </a:cubicBezTo>
                      <a:cubicBezTo>
                        <a:pt x="1" y="8618"/>
                        <a:pt x="500" y="9510"/>
                        <a:pt x="946" y="10313"/>
                      </a:cubicBezTo>
                      <a:cubicBezTo>
                        <a:pt x="1374" y="11063"/>
                        <a:pt x="1731" y="11705"/>
                        <a:pt x="1731" y="13079"/>
                      </a:cubicBezTo>
                      <a:cubicBezTo>
                        <a:pt x="1731" y="14453"/>
                        <a:pt x="1374" y="15095"/>
                        <a:pt x="946" y="15845"/>
                      </a:cubicBezTo>
                      <a:cubicBezTo>
                        <a:pt x="500" y="16648"/>
                        <a:pt x="1" y="17558"/>
                        <a:pt x="1" y="19270"/>
                      </a:cubicBezTo>
                      <a:cubicBezTo>
                        <a:pt x="1" y="21001"/>
                        <a:pt x="500" y="21911"/>
                        <a:pt x="946" y="22714"/>
                      </a:cubicBezTo>
                      <a:cubicBezTo>
                        <a:pt x="1374" y="23463"/>
                        <a:pt x="1731" y="24106"/>
                        <a:pt x="1731" y="25480"/>
                      </a:cubicBezTo>
                      <a:cubicBezTo>
                        <a:pt x="1731" y="26854"/>
                        <a:pt x="1374" y="27496"/>
                        <a:pt x="946" y="28245"/>
                      </a:cubicBezTo>
                      <a:cubicBezTo>
                        <a:pt x="500" y="29048"/>
                        <a:pt x="1" y="29940"/>
                        <a:pt x="1" y="31671"/>
                      </a:cubicBezTo>
                      <a:cubicBezTo>
                        <a:pt x="1" y="32046"/>
                        <a:pt x="304" y="32349"/>
                        <a:pt x="696" y="32349"/>
                      </a:cubicBezTo>
                      <a:lnTo>
                        <a:pt x="9796" y="32349"/>
                      </a:lnTo>
                      <a:cubicBezTo>
                        <a:pt x="10171" y="32349"/>
                        <a:pt x="10474" y="32046"/>
                        <a:pt x="10474" y="31671"/>
                      </a:cubicBezTo>
                      <a:cubicBezTo>
                        <a:pt x="10474" y="30297"/>
                        <a:pt x="10831" y="29655"/>
                        <a:pt x="11259" y="28905"/>
                      </a:cubicBezTo>
                      <a:cubicBezTo>
                        <a:pt x="11705" y="28103"/>
                        <a:pt x="12205" y="27193"/>
                        <a:pt x="12205" y="25480"/>
                      </a:cubicBezTo>
                      <a:cubicBezTo>
                        <a:pt x="12205" y="23749"/>
                        <a:pt x="11705" y="22839"/>
                        <a:pt x="11259" y="22054"/>
                      </a:cubicBezTo>
                      <a:cubicBezTo>
                        <a:pt x="10831" y="21304"/>
                        <a:pt x="10474" y="20644"/>
                        <a:pt x="10474" y="19270"/>
                      </a:cubicBezTo>
                      <a:cubicBezTo>
                        <a:pt x="10474" y="17914"/>
                        <a:pt x="10831" y="17254"/>
                        <a:pt x="11259" y="16505"/>
                      </a:cubicBezTo>
                      <a:cubicBezTo>
                        <a:pt x="11705" y="15720"/>
                        <a:pt x="12205" y="14810"/>
                        <a:pt x="12205" y="13079"/>
                      </a:cubicBezTo>
                      <a:cubicBezTo>
                        <a:pt x="12205" y="11366"/>
                        <a:pt x="11705" y="10456"/>
                        <a:pt x="11259" y="9653"/>
                      </a:cubicBezTo>
                      <a:cubicBezTo>
                        <a:pt x="10831" y="8904"/>
                        <a:pt x="10474" y="8262"/>
                        <a:pt x="10474" y="6888"/>
                      </a:cubicBezTo>
                      <a:cubicBezTo>
                        <a:pt x="10474" y="5514"/>
                        <a:pt x="10831" y="4871"/>
                        <a:pt x="11259" y="4122"/>
                      </a:cubicBezTo>
                      <a:cubicBezTo>
                        <a:pt x="11705" y="3319"/>
                        <a:pt x="12205" y="2427"/>
                        <a:pt x="12205" y="696"/>
                      </a:cubicBezTo>
                      <a:cubicBezTo>
                        <a:pt x="12205" y="322"/>
                        <a:pt x="11902" y="0"/>
                        <a:pt x="11509" y="0"/>
                      </a:cubicBezTo>
                      <a:close/>
                    </a:path>
                  </a:pathLst>
                </a:custGeom>
                <a:solidFill>
                  <a:srgbClr val="481F10"/>
                </a:solidFill>
                <a:ln w="9525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1498;p35">
                  <a:extLst>
                    <a:ext uri="{FF2B5EF4-FFF2-40B4-BE49-F238E27FC236}">
                      <a16:creationId xmlns:a16="http://schemas.microsoft.com/office/drawing/2014/main" id="{1A350876-033D-862C-64E4-BFA712D88E6A}"/>
                    </a:ext>
                  </a:extLst>
                </p:cNvPr>
                <p:cNvSpPr/>
                <p:nvPr/>
              </p:nvSpPr>
              <p:spPr>
                <a:xfrm rot="-3656457">
                  <a:off x="3594045" y="4245844"/>
                  <a:ext cx="66049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946" y="29619"/>
                      </a:lnTo>
                      <a:cubicBezTo>
                        <a:pt x="1053" y="28317"/>
                        <a:pt x="1481" y="27549"/>
                        <a:pt x="1856" y="26871"/>
                      </a:cubicBezTo>
                      <a:cubicBezTo>
                        <a:pt x="2284" y="26122"/>
                        <a:pt x="2641" y="25480"/>
                        <a:pt x="2641" y="24106"/>
                      </a:cubicBezTo>
                      <a:cubicBezTo>
                        <a:pt x="2641" y="22732"/>
                        <a:pt x="2284" y="22089"/>
                        <a:pt x="1856" y="21340"/>
                      </a:cubicBezTo>
                      <a:cubicBezTo>
                        <a:pt x="1428" y="20537"/>
                        <a:pt x="910" y="19627"/>
                        <a:pt x="910" y="17914"/>
                      </a:cubicBezTo>
                      <a:cubicBezTo>
                        <a:pt x="910" y="16184"/>
                        <a:pt x="1428" y="15274"/>
                        <a:pt x="1856" y="14471"/>
                      </a:cubicBezTo>
                      <a:cubicBezTo>
                        <a:pt x="2284" y="13721"/>
                        <a:pt x="2641" y="13079"/>
                        <a:pt x="2641" y="11705"/>
                      </a:cubicBezTo>
                      <a:cubicBezTo>
                        <a:pt x="2641" y="10331"/>
                        <a:pt x="2284" y="9689"/>
                        <a:pt x="1856" y="8939"/>
                      </a:cubicBezTo>
                      <a:cubicBezTo>
                        <a:pt x="1428" y="8154"/>
                        <a:pt x="910" y="7244"/>
                        <a:pt x="910" y="5514"/>
                      </a:cubicBezTo>
                      <a:cubicBezTo>
                        <a:pt x="910" y="3783"/>
                        <a:pt x="1428" y="2891"/>
                        <a:pt x="1856" y="2088"/>
                      </a:cubicBezTo>
                      <a:cubicBezTo>
                        <a:pt x="2195" y="1481"/>
                        <a:pt x="2498" y="928"/>
                        <a:pt x="2605" y="0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1499;p35">
                  <a:extLst>
                    <a:ext uri="{FF2B5EF4-FFF2-40B4-BE49-F238E27FC236}">
                      <a16:creationId xmlns:a16="http://schemas.microsoft.com/office/drawing/2014/main" id="{F4A7951C-19D3-EF78-91E8-C1308C3AD387}"/>
                    </a:ext>
                  </a:extLst>
                </p:cNvPr>
                <p:cNvSpPr/>
                <p:nvPr/>
              </p:nvSpPr>
              <p:spPr>
                <a:xfrm rot="-3656457">
                  <a:off x="3556043" y="4301800"/>
                  <a:ext cx="7987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" h="29620" extrusionOk="0">
                      <a:moveTo>
                        <a:pt x="1696" y="0"/>
                      </a:moveTo>
                      <a:cubicBezTo>
                        <a:pt x="1571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25" y="28691"/>
                        <a:pt x="36" y="29619"/>
                      </a:cubicBezTo>
                      <a:lnTo>
                        <a:pt x="1499" y="29619"/>
                      </a:lnTo>
                      <a:cubicBezTo>
                        <a:pt x="1606" y="28317"/>
                        <a:pt x="2035" y="27549"/>
                        <a:pt x="2409" y="26871"/>
                      </a:cubicBezTo>
                      <a:cubicBezTo>
                        <a:pt x="2837" y="26122"/>
                        <a:pt x="3194" y="25480"/>
                        <a:pt x="3194" y="24106"/>
                      </a:cubicBezTo>
                      <a:cubicBezTo>
                        <a:pt x="3194" y="22732"/>
                        <a:pt x="2837" y="22089"/>
                        <a:pt x="2409" y="21340"/>
                      </a:cubicBezTo>
                      <a:cubicBezTo>
                        <a:pt x="1981" y="20537"/>
                        <a:pt x="1464" y="19627"/>
                        <a:pt x="1464" y="17914"/>
                      </a:cubicBezTo>
                      <a:cubicBezTo>
                        <a:pt x="1464" y="16184"/>
                        <a:pt x="1981" y="15274"/>
                        <a:pt x="2409" y="14471"/>
                      </a:cubicBezTo>
                      <a:cubicBezTo>
                        <a:pt x="2837" y="13721"/>
                        <a:pt x="3194" y="13079"/>
                        <a:pt x="3194" y="11705"/>
                      </a:cubicBezTo>
                      <a:cubicBezTo>
                        <a:pt x="3194" y="10331"/>
                        <a:pt x="2837" y="9689"/>
                        <a:pt x="2409" y="8939"/>
                      </a:cubicBezTo>
                      <a:cubicBezTo>
                        <a:pt x="1981" y="8154"/>
                        <a:pt x="1464" y="7244"/>
                        <a:pt x="1464" y="5514"/>
                      </a:cubicBezTo>
                      <a:cubicBezTo>
                        <a:pt x="1464" y="3783"/>
                        <a:pt x="1981" y="2891"/>
                        <a:pt x="2409" y="2088"/>
                      </a:cubicBezTo>
                      <a:cubicBezTo>
                        <a:pt x="2748" y="1481"/>
                        <a:pt x="3052" y="928"/>
                        <a:pt x="3159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1500;p35">
                  <a:extLst>
                    <a:ext uri="{FF2B5EF4-FFF2-40B4-BE49-F238E27FC236}">
                      <a16:creationId xmlns:a16="http://schemas.microsoft.com/office/drawing/2014/main" id="{E7F9E43D-1350-5EFC-C261-CE344ADC7E88}"/>
                    </a:ext>
                  </a:extLst>
                </p:cNvPr>
                <p:cNvSpPr/>
                <p:nvPr/>
              </p:nvSpPr>
              <p:spPr>
                <a:xfrm rot="-3656457">
                  <a:off x="3610881" y="4177411"/>
                  <a:ext cx="10842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7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31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2641" y="29619"/>
                      </a:lnTo>
                      <a:cubicBezTo>
                        <a:pt x="2766" y="28317"/>
                        <a:pt x="3176" y="27549"/>
                        <a:pt x="3569" y="26871"/>
                      </a:cubicBezTo>
                      <a:cubicBezTo>
                        <a:pt x="3979" y="26122"/>
                        <a:pt x="4336" y="25480"/>
                        <a:pt x="4336" y="24106"/>
                      </a:cubicBezTo>
                      <a:cubicBezTo>
                        <a:pt x="4336" y="22732"/>
                        <a:pt x="3979" y="22089"/>
                        <a:pt x="3569" y="21340"/>
                      </a:cubicBezTo>
                      <a:cubicBezTo>
                        <a:pt x="3123" y="20537"/>
                        <a:pt x="2623" y="19627"/>
                        <a:pt x="2623" y="17914"/>
                      </a:cubicBezTo>
                      <a:cubicBezTo>
                        <a:pt x="2623" y="16184"/>
                        <a:pt x="3123" y="15274"/>
                        <a:pt x="3569" y="14471"/>
                      </a:cubicBezTo>
                      <a:cubicBezTo>
                        <a:pt x="3979" y="13721"/>
                        <a:pt x="4336" y="13079"/>
                        <a:pt x="4336" y="11705"/>
                      </a:cubicBezTo>
                      <a:cubicBezTo>
                        <a:pt x="4336" y="10331"/>
                        <a:pt x="3979" y="9689"/>
                        <a:pt x="3569" y="8939"/>
                      </a:cubicBezTo>
                      <a:cubicBezTo>
                        <a:pt x="3123" y="8154"/>
                        <a:pt x="2623" y="7244"/>
                        <a:pt x="2623" y="5514"/>
                      </a:cubicBezTo>
                      <a:cubicBezTo>
                        <a:pt x="2623" y="3783"/>
                        <a:pt x="3123" y="2891"/>
                        <a:pt x="3569" y="2088"/>
                      </a:cubicBezTo>
                      <a:cubicBezTo>
                        <a:pt x="3908" y="1481"/>
                        <a:pt x="4211" y="928"/>
                        <a:pt x="4300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10" name="Google Shape;1501;p35">
              <a:extLst>
                <a:ext uri="{FF2B5EF4-FFF2-40B4-BE49-F238E27FC236}">
                  <a16:creationId xmlns:a16="http://schemas.microsoft.com/office/drawing/2014/main" id="{48411C53-1B5D-B26C-2BA8-5C69C5CA8AB8}"/>
                </a:ext>
              </a:extLst>
            </p:cNvPr>
            <p:cNvGrpSpPr/>
            <p:nvPr/>
          </p:nvGrpSpPr>
          <p:grpSpPr>
            <a:xfrm>
              <a:off x="6538568" y="2015171"/>
              <a:ext cx="912851" cy="659120"/>
              <a:chOff x="6425838" y="1044689"/>
              <a:chExt cx="912851" cy="659120"/>
            </a:xfrm>
          </p:grpSpPr>
          <p:sp>
            <p:nvSpPr>
              <p:cNvPr id="911" name="Google Shape;1502;p35">
                <a:extLst>
                  <a:ext uri="{FF2B5EF4-FFF2-40B4-BE49-F238E27FC236}">
                    <a16:creationId xmlns:a16="http://schemas.microsoft.com/office/drawing/2014/main" id="{39221A91-7310-86CB-3841-D5C0115B5EC6}"/>
                  </a:ext>
                </a:extLst>
              </p:cNvPr>
              <p:cNvSpPr/>
              <p:nvPr/>
            </p:nvSpPr>
            <p:spPr>
              <a:xfrm>
                <a:off x="6544948" y="1134437"/>
                <a:ext cx="775077" cy="552017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1503;p35">
                <a:extLst>
                  <a:ext uri="{FF2B5EF4-FFF2-40B4-BE49-F238E27FC236}">
                    <a16:creationId xmlns:a16="http://schemas.microsoft.com/office/drawing/2014/main" id="{397BBBEC-33F3-AE1F-E4A1-60CD4C538625}"/>
                  </a:ext>
                </a:extLst>
              </p:cNvPr>
              <p:cNvSpPr/>
              <p:nvPr/>
            </p:nvSpPr>
            <p:spPr>
              <a:xfrm>
                <a:off x="6443193" y="1062079"/>
                <a:ext cx="324531" cy="6243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1504;p35">
                <a:extLst>
                  <a:ext uri="{FF2B5EF4-FFF2-40B4-BE49-F238E27FC236}">
                    <a16:creationId xmlns:a16="http://schemas.microsoft.com/office/drawing/2014/main" id="{2FAADC4A-1BC3-885D-5314-ECF98283686B}"/>
                  </a:ext>
                </a:extLst>
              </p:cNvPr>
              <p:cNvSpPr/>
              <p:nvPr/>
            </p:nvSpPr>
            <p:spPr>
              <a:xfrm>
                <a:off x="6425838" y="1044689"/>
                <a:ext cx="360869" cy="65912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1505;p35">
                <a:extLst>
                  <a:ext uri="{FF2B5EF4-FFF2-40B4-BE49-F238E27FC236}">
                    <a16:creationId xmlns:a16="http://schemas.microsoft.com/office/drawing/2014/main" id="{31D0360D-910C-375F-4096-9E75BEAA9F45}"/>
                  </a:ext>
                </a:extLst>
              </p:cNvPr>
              <p:cNvSpPr/>
              <p:nvPr/>
            </p:nvSpPr>
            <p:spPr>
              <a:xfrm>
                <a:off x="6527558" y="1117011"/>
                <a:ext cx="811132" cy="586797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1506;p35">
                <a:extLst>
                  <a:ext uri="{FF2B5EF4-FFF2-40B4-BE49-F238E27FC236}">
                    <a16:creationId xmlns:a16="http://schemas.microsoft.com/office/drawing/2014/main" id="{1BF214A2-B980-AE4A-4755-BC3039A4BF53}"/>
                  </a:ext>
                </a:extLst>
              </p:cNvPr>
              <p:cNvSpPr/>
              <p:nvPr/>
            </p:nvSpPr>
            <p:spPr>
              <a:xfrm rot="3144046" flipH="1">
                <a:off x="6679243" y="1237963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rgbClr val="4A9E4A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6" name="Google Shape;1507;p35">
                <a:extLst>
                  <a:ext uri="{FF2B5EF4-FFF2-40B4-BE49-F238E27FC236}">
                    <a16:creationId xmlns:a16="http://schemas.microsoft.com/office/drawing/2014/main" id="{3713FACF-40D4-D1BF-EE13-4B5C412977D4}"/>
                  </a:ext>
                </a:extLst>
              </p:cNvPr>
              <p:cNvGrpSpPr/>
              <p:nvPr/>
            </p:nvGrpSpPr>
            <p:grpSpPr>
              <a:xfrm rot="3143890" flipH="1">
                <a:off x="6703656" y="1392190"/>
                <a:ext cx="223407" cy="204317"/>
                <a:chOff x="7951491" y="3948941"/>
                <a:chExt cx="472500" cy="432126"/>
              </a:xfrm>
            </p:grpSpPr>
            <p:sp>
              <p:nvSpPr>
                <p:cNvPr id="927" name="Google Shape;1508;p35">
                  <a:extLst>
                    <a:ext uri="{FF2B5EF4-FFF2-40B4-BE49-F238E27FC236}">
                      <a16:creationId xmlns:a16="http://schemas.microsoft.com/office/drawing/2014/main" id="{772C7217-7F27-A7D8-11E9-277965EB110B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28" name="Google Shape;1509;p35">
                  <a:extLst>
                    <a:ext uri="{FF2B5EF4-FFF2-40B4-BE49-F238E27FC236}">
                      <a16:creationId xmlns:a16="http://schemas.microsoft.com/office/drawing/2014/main" id="{36557E98-3405-5B08-1A30-442B904276D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929" name="Google Shape;1510;p35">
                    <a:extLst>
                      <a:ext uri="{FF2B5EF4-FFF2-40B4-BE49-F238E27FC236}">
                        <a16:creationId xmlns:a16="http://schemas.microsoft.com/office/drawing/2014/main" id="{68AF2AFF-F22C-D3AA-5C0A-A2B2684B1F43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0" name="Google Shape;1511;p35">
                    <a:extLst>
                      <a:ext uri="{FF2B5EF4-FFF2-40B4-BE49-F238E27FC236}">
                        <a16:creationId xmlns:a16="http://schemas.microsoft.com/office/drawing/2014/main" id="{DDC0E851-FB9D-A777-3F01-B9D2C9DED259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1" name="Google Shape;1512;p35">
                    <a:extLst>
                      <a:ext uri="{FF2B5EF4-FFF2-40B4-BE49-F238E27FC236}">
                        <a16:creationId xmlns:a16="http://schemas.microsoft.com/office/drawing/2014/main" id="{DDD1186F-2454-9B5B-2A53-EF81BFBC5C5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2" name="Google Shape;1513;p35">
                    <a:extLst>
                      <a:ext uri="{FF2B5EF4-FFF2-40B4-BE49-F238E27FC236}">
                        <a16:creationId xmlns:a16="http://schemas.microsoft.com/office/drawing/2014/main" id="{8B767E74-80B0-F463-8CED-18ECED79C304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3" name="Google Shape;1514;p35">
                    <a:extLst>
                      <a:ext uri="{FF2B5EF4-FFF2-40B4-BE49-F238E27FC236}">
                        <a16:creationId xmlns:a16="http://schemas.microsoft.com/office/drawing/2014/main" id="{CBFF7696-7D9D-B45D-2989-2668C2023CF0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4" name="Google Shape;1515;p35">
                    <a:extLst>
                      <a:ext uri="{FF2B5EF4-FFF2-40B4-BE49-F238E27FC236}">
                        <a16:creationId xmlns:a16="http://schemas.microsoft.com/office/drawing/2014/main" id="{F8DE45EE-3DD1-812E-B3FE-853FE5B3D419}"/>
                      </a:ext>
                    </a:extLst>
                  </p:cNvPr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5" name="Google Shape;1516;p35">
                    <a:extLst>
                      <a:ext uri="{FF2B5EF4-FFF2-40B4-BE49-F238E27FC236}">
                        <a16:creationId xmlns:a16="http://schemas.microsoft.com/office/drawing/2014/main" id="{30C6483D-F875-D6AE-7708-3D09B5E1D139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6" name="Google Shape;1517;p35">
                    <a:extLst>
                      <a:ext uri="{FF2B5EF4-FFF2-40B4-BE49-F238E27FC236}">
                        <a16:creationId xmlns:a16="http://schemas.microsoft.com/office/drawing/2014/main" id="{A4022F5D-7590-0EDE-C80E-7FA14F0BC4E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EF42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917" name="Google Shape;1518;p35">
                <a:extLst>
                  <a:ext uri="{FF2B5EF4-FFF2-40B4-BE49-F238E27FC236}">
                    <a16:creationId xmlns:a16="http://schemas.microsoft.com/office/drawing/2014/main" id="{464BE548-69D0-AA7E-E0C3-C9889C7BCE8F}"/>
                  </a:ext>
                </a:extLst>
              </p:cNvPr>
              <p:cNvSpPr/>
              <p:nvPr/>
            </p:nvSpPr>
            <p:spPr>
              <a:xfrm rot="3144104" flipH="1">
                <a:off x="7035815" y="1522814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rgbClr val="683459"/>
              </a:solidFill>
              <a:ln w="19050" cap="flat" cmpd="sng">
                <a:solidFill>
                  <a:srgbClr val="481F1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8" name="Google Shape;1519;p35">
                <a:extLst>
                  <a:ext uri="{FF2B5EF4-FFF2-40B4-BE49-F238E27FC236}">
                    <a16:creationId xmlns:a16="http://schemas.microsoft.com/office/drawing/2014/main" id="{C3A129F8-F39E-6EEA-4624-87FDA9CA299F}"/>
                  </a:ext>
                </a:extLst>
              </p:cNvPr>
              <p:cNvGrpSpPr/>
              <p:nvPr/>
            </p:nvGrpSpPr>
            <p:grpSpPr>
              <a:xfrm rot="4032327" flipH="1">
                <a:off x="6837994" y="1456585"/>
                <a:ext cx="223020" cy="177644"/>
                <a:chOff x="-602987" y="2563895"/>
                <a:chExt cx="640505" cy="510186"/>
              </a:xfrm>
            </p:grpSpPr>
            <p:sp>
              <p:nvSpPr>
                <p:cNvPr id="924" name="Google Shape;1520;p35">
                  <a:extLst>
                    <a:ext uri="{FF2B5EF4-FFF2-40B4-BE49-F238E27FC236}">
                      <a16:creationId xmlns:a16="http://schemas.microsoft.com/office/drawing/2014/main" id="{4A42645D-4967-E049-A572-82743FDC4631}"/>
                    </a:ext>
                  </a:extLst>
                </p:cNvPr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1521;p35">
                  <a:extLst>
                    <a:ext uri="{FF2B5EF4-FFF2-40B4-BE49-F238E27FC236}">
                      <a16:creationId xmlns:a16="http://schemas.microsoft.com/office/drawing/2014/main" id="{D190B8A9-B7A5-00D5-E61F-9EB99DEF0485}"/>
                    </a:ext>
                  </a:extLst>
                </p:cNvPr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1522;p35">
                  <a:extLst>
                    <a:ext uri="{FF2B5EF4-FFF2-40B4-BE49-F238E27FC236}">
                      <a16:creationId xmlns:a16="http://schemas.microsoft.com/office/drawing/2014/main" id="{F50D4AFA-14C9-763B-811D-B05B17A1A89D}"/>
                    </a:ext>
                  </a:extLst>
                </p:cNvPr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rgbClr val="A27D50"/>
                </a:solidFill>
                <a:ln w="19050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9" name="Google Shape;1523;p35">
                <a:extLst>
                  <a:ext uri="{FF2B5EF4-FFF2-40B4-BE49-F238E27FC236}">
                    <a16:creationId xmlns:a16="http://schemas.microsoft.com/office/drawing/2014/main" id="{64040A60-CF9B-0F99-4C57-CF5BDA7FCDE0}"/>
                  </a:ext>
                </a:extLst>
              </p:cNvPr>
              <p:cNvGrpSpPr/>
              <p:nvPr/>
            </p:nvGrpSpPr>
            <p:grpSpPr>
              <a:xfrm rot="-1376928" flipH="1">
                <a:off x="6512602" y="1394924"/>
                <a:ext cx="280723" cy="216509"/>
                <a:chOff x="3206237" y="4273754"/>
                <a:chExt cx="855128" cy="659520"/>
              </a:xfrm>
            </p:grpSpPr>
            <p:sp>
              <p:nvSpPr>
                <p:cNvPr id="920" name="Google Shape;1524;p35">
                  <a:extLst>
                    <a:ext uri="{FF2B5EF4-FFF2-40B4-BE49-F238E27FC236}">
                      <a16:creationId xmlns:a16="http://schemas.microsoft.com/office/drawing/2014/main" id="{5552C303-E44F-859F-036C-1B8B57B2C5E5}"/>
                    </a:ext>
                  </a:extLst>
                </p:cNvPr>
                <p:cNvSpPr/>
                <p:nvPr/>
              </p:nvSpPr>
              <p:spPr>
                <a:xfrm rot="-3656457">
                  <a:off x="3481242" y="4199148"/>
                  <a:ext cx="305118" cy="808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5" h="32350" extrusionOk="0">
                      <a:moveTo>
                        <a:pt x="4533" y="1374"/>
                      </a:moveTo>
                      <a:cubicBezTo>
                        <a:pt x="4426" y="2302"/>
                        <a:pt x="4122" y="2855"/>
                        <a:pt x="3783" y="3462"/>
                      </a:cubicBezTo>
                      <a:cubicBezTo>
                        <a:pt x="3355" y="4265"/>
                        <a:pt x="2838" y="5157"/>
                        <a:pt x="2838" y="6888"/>
                      </a:cubicBezTo>
                      <a:cubicBezTo>
                        <a:pt x="2838" y="8618"/>
                        <a:pt x="3355" y="9528"/>
                        <a:pt x="3783" y="10313"/>
                      </a:cubicBezTo>
                      <a:cubicBezTo>
                        <a:pt x="4211" y="11063"/>
                        <a:pt x="4568" y="11705"/>
                        <a:pt x="4568" y="13079"/>
                      </a:cubicBezTo>
                      <a:cubicBezTo>
                        <a:pt x="4568" y="14453"/>
                        <a:pt x="4211" y="15095"/>
                        <a:pt x="3783" y="15845"/>
                      </a:cubicBezTo>
                      <a:cubicBezTo>
                        <a:pt x="3355" y="16648"/>
                        <a:pt x="2838" y="17558"/>
                        <a:pt x="2838" y="19270"/>
                      </a:cubicBezTo>
                      <a:cubicBezTo>
                        <a:pt x="2838" y="21001"/>
                        <a:pt x="3355" y="21911"/>
                        <a:pt x="3783" y="22714"/>
                      </a:cubicBezTo>
                      <a:cubicBezTo>
                        <a:pt x="4211" y="23463"/>
                        <a:pt x="4568" y="24106"/>
                        <a:pt x="4568" y="25480"/>
                      </a:cubicBezTo>
                      <a:cubicBezTo>
                        <a:pt x="4568" y="26854"/>
                        <a:pt x="4211" y="27496"/>
                        <a:pt x="3783" y="28245"/>
                      </a:cubicBezTo>
                      <a:cubicBezTo>
                        <a:pt x="3409" y="28923"/>
                        <a:pt x="2980" y="29691"/>
                        <a:pt x="2873" y="30993"/>
                      </a:cubicBezTo>
                      <a:lnTo>
                        <a:pt x="1410" y="30993"/>
                      </a:lnTo>
                      <a:cubicBezTo>
                        <a:pt x="1499" y="30065"/>
                        <a:pt x="1803" y="29512"/>
                        <a:pt x="2142" y="28905"/>
                      </a:cubicBezTo>
                      <a:cubicBezTo>
                        <a:pt x="2588" y="28103"/>
                        <a:pt x="3087" y="27210"/>
                        <a:pt x="3087" y="25480"/>
                      </a:cubicBezTo>
                      <a:cubicBezTo>
                        <a:pt x="3087" y="23749"/>
                        <a:pt x="2588" y="22839"/>
                        <a:pt x="2142" y="22054"/>
                      </a:cubicBezTo>
                      <a:cubicBezTo>
                        <a:pt x="1731" y="21304"/>
                        <a:pt x="1374" y="20644"/>
                        <a:pt x="1374" y="19270"/>
                      </a:cubicBezTo>
                      <a:cubicBezTo>
                        <a:pt x="1374" y="17914"/>
                        <a:pt x="1731" y="17254"/>
                        <a:pt x="2142" y="16505"/>
                      </a:cubicBezTo>
                      <a:cubicBezTo>
                        <a:pt x="2588" y="15720"/>
                        <a:pt x="3087" y="14810"/>
                        <a:pt x="3087" y="13079"/>
                      </a:cubicBezTo>
                      <a:cubicBezTo>
                        <a:pt x="3087" y="11366"/>
                        <a:pt x="2588" y="10456"/>
                        <a:pt x="2142" y="9653"/>
                      </a:cubicBezTo>
                      <a:cubicBezTo>
                        <a:pt x="1731" y="8904"/>
                        <a:pt x="1374" y="8262"/>
                        <a:pt x="1374" y="6888"/>
                      </a:cubicBezTo>
                      <a:cubicBezTo>
                        <a:pt x="1374" y="5514"/>
                        <a:pt x="1731" y="4871"/>
                        <a:pt x="2142" y="4122"/>
                      </a:cubicBezTo>
                      <a:cubicBezTo>
                        <a:pt x="2534" y="3444"/>
                        <a:pt x="2945" y="2677"/>
                        <a:pt x="3070" y="1374"/>
                      </a:cubicBezTo>
                      <a:close/>
                      <a:moveTo>
                        <a:pt x="6816" y="1374"/>
                      </a:moveTo>
                      <a:cubicBezTo>
                        <a:pt x="6709" y="2302"/>
                        <a:pt x="6406" y="2855"/>
                        <a:pt x="6067" y="3462"/>
                      </a:cubicBezTo>
                      <a:cubicBezTo>
                        <a:pt x="5639" y="4265"/>
                        <a:pt x="5121" y="5157"/>
                        <a:pt x="5121" y="6888"/>
                      </a:cubicBezTo>
                      <a:cubicBezTo>
                        <a:pt x="5121" y="8618"/>
                        <a:pt x="5639" y="9528"/>
                        <a:pt x="6067" y="10313"/>
                      </a:cubicBezTo>
                      <a:cubicBezTo>
                        <a:pt x="6495" y="11063"/>
                        <a:pt x="6852" y="11705"/>
                        <a:pt x="6852" y="13079"/>
                      </a:cubicBezTo>
                      <a:cubicBezTo>
                        <a:pt x="6852" y="14453"/>
                        <a:pt x="6495" y="15095"/>
                        <a:pt x="6067" y="15845"/>
                      </a:cubicBezTo>
                      <a:cubicBezTo>
                        <a:pt x="5639" y="16648"/>
                        <a:pt x="5121" y="17558"/>
                        <a:pt x="5121" y="19270"/>
                      </a:cubicBezTo>
                      <a:cubicBezTo>
                        <a:pt x="5121" y="21001"/>
                        <a:pt x="5639" y="21911"/>
                        <a:pt x="6067" y="22714"/>
                      </a:cubicBezTo>
                      <a:cubicBezTo>
                        <a:pt x="6495" y="23463"/>
                        <a:pt x="6852" y="24106"/>
                        <a:pt x="6852" y="25480"/>
                      </a:cubicBezTo>
                      <a:cubicBezTo>
                        <a:pt x="6852" y="26854"/>
                        <a:pt x="6495" y="27496"/>
                        <a:pt x="6067" y="28245"/>
                      </a:cubicBezTo>
                      <a:cubicBezTo>
                        <a:pt x="5692" y="28923"/>
                        <a:pt x="5264" y="29691"/>
                        <a:pt x="5157" y="30993"/>
                      </a:cubicBezTo>
                      <a:lnTo>
                        <a:pt x="4247" y="30993"/>
                      </a:lnTo>
                      <a:cubicBezTo>
                        <a:pt x="4354" y="30065"/>
                        <a:pt x="4640" y="29512"/>
                        <a:pt x="4979" y="28905"/>
                      </a:cubicBezTo>
                      <a:cubicBezTo>
                        <a:pt x="5425" y="28103"/>
                        <a:pt x="5924" y="27210"/>
                        <a:pt x="5924" y="25480"/>
                      </a:cubicBezTo>
                      <a:cubicBezTo>
                        <a:pt x="5924" y="23749"/>
                        <a:pt x="5425" y="22839"/>
                        <a:pt x="4979" y="22054"/>
                      </a:cubicBezTo>
                      <a:cubicBezTo>
                        <a:pt x="4568" y="21304"/>
                        <a:pt x="4211" y="20644"/>
                        <a:pt x="4211" y="19270"/>
                      </a:cubicBezTo>
                      <a:cubicBezTo>
                        <a:pt x="4211" y="17914"/>
                        <a:pt x="4568" y="17254"/>
                        <a:pt x="4979" y="16505"/>
                      </a:cubicBezTo>
                      <a:cubicBezTo>
                        <a:pt x="5425" y="15720"/>
                        <a:pt x="5924" y="14810"/>
                        <a:pt x="5924" y="13079"/>
                      </a:cubicBezTo>
                      <a:cubicBezTo>
                        <a:pt x="5924" y="11366"/>
                        <a:pt x="5425" y="10456"/>
                        <a:pt x="4979" y="9653"/>
                      </a:cubicBezTo>
                      <a:cubicBezTo>
                        <a:pt x="4568" y="8904"/>
                        <a:pt x="4211" y="8262"/>
                        <a:pt x="4211" y="6888"/>
                      </a:cubicBezTo>
                      <a:cubicBezTo>
                        <a:pt x="4211" y="5514"/>
                        <a:pt x="4568" y="4871"/>
                        <a:pt x="4979" y="4122"/>
                      </a:cubicBezTo>
                      <a:cubicBezTo>
                        <a:pt x="5371" y="3444"/>
                        <a:pt x="5799" y="2677"/>
                        <a:pt x="5906" y="1374"/>
                      </a:cubicBezTo>
                      <a:close/>
                      <a:moveTo>
                        <a:pt x="10795" y="1374"/>
                      </a:moveTo>
                      <a:cubicBezTo>
                        <a:pt x="10706" y="2302"/>
                        <a:pt x="10403" y="2855"/>
                        <a:pt x="10064" y="3462"/>
                      </a:cubicBezTo>
                      <a:cubicBezTo>
                        <a:pt x="9618" y="4265"/>
                        <a:pt x="9118" y="5157"/>
                        <a:pt x="9118" y="6888"/>
                      </a:cubicBezTo>
                      <a:cubicBezTo>
                        <a:pt x="9118" y="8618"/>
                        <a:pt x="9618" y="9528"/>
                        <a:pt x="10064" y="10313"/>
                      </a:cubicBezTo>
                      <a:cubicBezTo>
                        <a:pt x="10474" y="11063"/>
                        <a:pt x="10831" y="11705"/>
                        <a:pt x="10831" y="13079"/>
                      </a:cubicBezTo>
                      <a:cubicBezTo>
                        <a:pt x="10831" y="14453"/>
                        <a:pt x="10474" y="15095"/>
                        <a:pt x="10064" y="15845"/>
                      </a:cubicBezTo>
                      <a:cubicBezTo>
                        <a:pt x="9618" y="16648"/>
                        <a:pt x="9118" y="17558"/>
                        <a:pt x="9118" y="19270"/>
                      </a:cubicBezTo>
                      <a:cubicBezTo>
                        <a:pt x="9118" y="21001"/>
                        <a:pt x="9618" y="21911"/>
                        <a:pt x="10064" y="22714"/>
                      </a:cubicBezTo>
                      <a:cubicBezTo>
                        <a:pt x="10474" y="23463"/>
                        <a:pt x="10831" y="24106"/>
                        <a:pt x="10831" y="25480"/>
                      </a:cubicBezTo>
                      <a:cubicBezTo>
                        <a:pt x="10831" y="26854"/>
                        <a:pt x="10474" y="27496"/>
                        <a:pt x="10064" y="28245"/>
                      </a:cubicBezTo>
                      <a:cubicBezTo>
                        <a:pt x="9671" y="28923"/>
                        <a:pt x="9261" y="29691"/>
                        <a:pt x="9136" y="30993"/>
                      </a:cubicBezTo>
                      <a:lnTo>
                        <a:pt x="6531" y="30993"/>
                      </a:lnTo>
                      <a:cubicBezTo>
                        <a:pt x="6638" y="30065"/>
                        <a:pt x="6924" y="29512"/>
                        <a:pt x="7263" y="28905"/>
                      </a:cubicBezTo>
                      <a:cubicBezTo>
                        <a:pt x="7709" y="28103"/>
                        <a:pt x="8208" y="27210"/>
                        <a:pt x="8208" y="25480"/>
                      </a:cubicBezTo>
                      <a:cubicBezTo>
                        <a:pt x="8208" y="23749"/>
                        <a:pt x="7709" y="22839"/>
                        <a:pt x="7263" y="22054"/>
                      </a:cubicBezTo>
                      <a:cubicBezTo>
                        <a:pt x="6852" y="21304"/>
                        <a:pt x="6495" y="20644"/>
                        <a:pt x="6495" y="19270"/>
                      </a:cubicBezTo>
                      <a:cubicBezTo>
                        <a:pt x="6495" y="17914"/>
                        <a:pt x="6852" y="17254"/>
                        <a:pt x="7263" y="16505"/>
                      </a:cubicBezTo>
                      <a:cubicBezTo>
                        <a:pt x="7709" y="15720"/>
                        <a:pt x="8208" y="14810"/>
                        <a:pt x="8208" y="13079"/>
                      </a:cubicBezTo>
                      <a:cubicBezTo>
                        <a:pt x="8208" y="11366"/>
                        <a:pt x="7709" y="10456"/>
                        <a:pt x="7263" y="9653"/>
                      </a:cubicBezTo>
                      <a:cubicBezTo>
                        <a:pt x="6852" y="8904"/>
                        <a:pt x="6495" y="8262"/>
                        <a:pt x="6495" y="6888"/>
                      </a:cubicBezTo>
                      <a:cubicBezTo>
                        <a:pt x="6495" y="5514"/>
                        <a:pt x="6852" y="4871"/>
                        <a:pt x="7263" y="4122"/>
                      </a:cubicBezTo>
                      <a:cubicBezTo>
                        <a:pt x="7655" y="3444"/>
                        <a:pt x="8083" y="2677"/>
                        <a:pt x="8190" y="1374"/>
                      </a:cubicBezTo>
                      <a:close/>
                      <a:moveTo>
                        <a:pt x="2409" y="0"/>
                      </a:moveTo>
                      <a:cubicBezTo>
                        <a:pt x="2035" y="0"/>
                        <a:pt x="1731" y="322"/>
                        <a:pt x="1731" y="696"/>
                      </a:cubicBezTo>
                      <a:cubicBezTo>
                        <a:pt x="1731" y="2070"/>
                        <a:pt x="1374" y="2712"/>
                        <a:pt x="946" y="3462"/>
                      </a:cubicBezTo>
                      <a:cubicBezTo>
                        <a:pt x="500" y="4265"/>
                        <a:pt x="1" y="5157"/>
                        <a:pt x="1" y="6888"/>
                      </a:cubicBezTo>
                      <a:cubicBezTo>
                        <a:pt x="1" y="8618"/>
                        <a:pt x="500" y="9510"/>
                        <a:pt x="946" y="10313"/>
                      </a:cubicBezTo>
                      <a:cubicBezTo>
                        <a:pt x="1374" y="11063"/>
                        <a:pt x="1731" y="11705"/>
                        <a:pt x="1731" y="13079"/>
                      </a:cubicBezTo>
                      <a:cubicBezTo>
                        <a:pt x="1731" y="14453"/>
                        <a:pt x="1374" y="15095"/>
                        <a:pt x="946" y="15845"/>
                      </a:cubicBezTo>
                      <a:cubicBezTo>
                        <a:pt x="500" y="16648"/>
                        <a:pt x="1" y="17558"/>
                        <a:pt x="1" y="19270"/>
                      </a:cubicBezTo>
                      <a:cubicBezTo>
                        <a:pt x="1" y="21001"/>
                        <a:pt x="500" y="21911"/>
                        <a:pt x="946" y="22714"/>
                      </a:cubicBezTo>
                      <a:cubicBezTo>
                        <a:pt x="1374" y="23463"/>
                        <a:pt x="1731" y="24106"/>
                        <a:pt x="1731" y="25480"/>
                      </a:cubicBezTo>
                      <a:cubicBezTo>
                        <a:pt x="1731" y="26854"/>
                        <a:pt x="1374" y="27496"/>
                        <a:pt x="946" y="28245"/>
                      </a:cubicBezTo>
                      <a:cubicBezTo>
                        <a:pt x="500" y="29048"/>
                        <a:pt x="1" y="29940"/>
                        <a:pt x="1" y="31671"/>
                      </a:cubicBezTo>
                      <a:cubicBezTo>
                        <a:pt x="1" y="32046"/>
                        <a:pt x="304" y="32349"/>
                        <a:pt x="696" y="32349"/>
                      </a:cubicBezTo>
                      <a:lnTo>
                        <a:pt x="9796" y="32349"/>
                      </a:lnTo>
                      <a:cubicBezTo>
                        <a:pt x="10171" y="32349"/>
                        <a:pt x="10474" y="32046"/>
                        <a:pt x="10474" y="31671"/>
                      </a:cubicBezTo>
                      <a:cubicBezTo>
                        <a:pt x="10474" y="30297"/>
                        <a:pt x="10831" y="29655"/>
                        <a:pt x="11259" y="28905"/>
                      </a:cubicBezTo>
                      <a:cubicBezTo>
                        <a:pt x="11705" y="28103"/>
                        <a:pt x="12205" y="27193"/>
                        <a:pt x="12205" y="25480"/>
                      </a:cubicBezTo>
                      <a:cubicBezTo>
                        <a:pt x="12205" y="23749"/>
                        <a:pt x="11705" y="22839"/>
                        <a:pt x="11259" y="22054"/>
                      </a:cubicBezTo>
                      <a:cubicBezTo>
                        <a:pt x="10831" y="21304"/>
                        <a:pt x="10474" y="20644"/>
                        <a:pt x="10474" y="19270"/>
                      </a:cubicBezTo>
                      <a:cubicBezTo>
                        <a:pt x="10474" y="17914"/>
                        <a:pt x="10831" y="17254"/>
                        <a:pt x="11259" y="16505"/>
                      </a:cubicBezTo>
                      <a:cubicBezTo>
                        <a:pt x="11705" y="15720"/>
                        <a:pt x="12205" y="14810"/>
                        <a:pt x="12205" y="13079"/>
                      </a:cubicBezTo>
                      <a:cubicBezTo>
                        <a:pt x="12205" y="11366"/>
                        <a:pt x="11705" y="10456"/>
                        <a:pt x="11259" y="9653"/>
                      </a:cubicBezTo>
                      <a:cubicBezTo>
                        <a:pt x="10831" y="8904"/>
                        <a:pt x="10474" y="8262"/>
                        <a:pt x="10474" y="6888"/>
                      </a:cubicBezTo>
                      <a:cubicBezTo>
                        <a:pt x="10474" y="5514"/>
                        <a:pt x="10831" y="4871"/>
                        <a:pt x="11259" y="4122"/>
                      </a:cubicBezTo>
                      <a:cubicBezTo>
                        <a:pt x="11705" y="3319"/>
                        <a:pt x="12205" y="2427"/>
                        <a:pt x="12205" y="696"/>
                      </a:cubicBezTo>
                      <a:cubicBezTo>
                        <a:pt x="12205" y="322"/>
                        <a:pt x="11902" y="0"/>
                        <a:pt x="11509" y="0"/>
                      </a:cubicBezTo>
                      <a:close/>
                    </a:path>
                  </a:pathLst>
                </a:custGeom>
                <a:solidFill>
                  <a:srgbClr val="481F10"/>
                </a:solidFill>
                <a:ln w="9525" cap="flat" cmpd="sng">
                  <a:solidFill>
                    <a:srgbClr val="481F1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1525;p35">
                  <a:extLst>
                    <a:ext uri="{FF2B5EF4-FFF2-40B4-BE49-F238E27FC236}">
                      <a16:creationId xmlns:a16="http://schemas.microsoft.com/office/drawing/2014/main" id="{CD860BF1-7B38-8D49-0E89-ED9ED3819053}"/>
                    </a:ext>
                  </a:extLst>
                </p:cNvPr>
                <p:cNvSpPr/>
                <p:nvPr/>
              </p:nvSpPr>
              <p:spPr>
                <a:xfrm rot="-3656457">
                  <a:off x="3594045" y="4245844"/>
                  <a:ext cx="66049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2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946" y="29619"/>
                      </a:lnTo>
                      <a:cubicBezTo>
                        <a:pt x="1053" y="28317"/>
                        <a:pt x="1481" y="27549"/>
                        <a:pt x="1856" y="26871"/>
                      </a:cubicBezTo>
                      <a:cubicBezTo>
                        <a:pt x="2284" y="26122"/>
                        <a:pt x="2641" y="25480"/>
                        <a:pt x="2641" y="24106"/>
                      </a:cubicBezTo>
                      <a:cubicBezTo>
                        <a:pt x="2641" y="22732"/>
                        <a:pt x="2284" y="22089"/>
                        <a:pt x="1856" y="21340"/>
                      </a:cubicBezTo>
                      <a:cubicBezTo>
                        <a:pt x="1428" y="20537"/>
                        <a:pt x="910" y="19627"/>
                        <a:pt x="910" y="17914"/>
                      </a:cubicBezTo>
                      <a:cubicBezTo>
                        <a:pt x="910" y="16184"/>
                        <a:pt x="1428" y="15274"/>
                        <a:pt x="1856" y="14471"/>
                      </a:cubicBezTo>
                      <a:cubicBezTo>
                        <a:pt x="2284" y="13721"/>
                        <a:pt x="2641" y="13079"/>
                        <a:pt x="2641" y="11705"/>
                      </a:cubicBezTo>
                      <a:cubicBezTo>
                        <a:pt x="2641" y="10331"/>
                        <a:pt x="2284" y="9689"/>
                        <a:pt x="1856" y="8939"/>
                      </a:cubicBezTo>
                      <a:cubicBezTo>
                        <a:pt x="1428" y="8154"/>
                        <a:pt x="910" y="7244"/>
                        <a:pt x="910" y="5514"/>
                      </a:cubicBezTo>
                      <a:cubicBezTo>
                        <a:pt x="910" y="3783"/>
                        <a:pt x="1428" y="2891"/>
                        <a:pt x="1856" y="2088"/>
                      </a:cubicBezTo>
                      <a:cubicBezTo>
                        <a:pt x="2195" y="1481"/>
                        <a:pt x="2498" y="928"/>
                        <a:pt x="2605" y="0"/>
                      </a:cubicBezTo>
                      <a:close/>
                    </a:path>
                  </a:pathLst>
                </a:custGeom>
                <a:solidFill>
                  <a:srgbClr val="F4CC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1526;p35">
                  <a:extLst>
                    <a:ext uri="{FF2B5EF4-FFF2-40B4-BE49-F238E27FC236}">
                      <a16:creationId xmlns:a16="http://schemas.microsoft.com/office/drawing/2014/main" id="{F8BD72CE-A53F-6C41-3DC5-BC44BFDF096C}"/>
                    </a:ext>
                  </a:extLst>
                </p:cNvPr>
                <p:cNvSpPr/>
                <p:nvPr/>
              </p:nvSpPr>
              <p:spPr>
                <a:xfrm rot="-3656457">
                  <a:off x="3556043" y="4301800"/>
                  <a:ext cx="7987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" h="29620" extrusionOk="0">
                      <a:moveTo>
                        <a:pt x="1696" y="0"/>
                      </a:moveTo>
                      <a:cubicBezTo>
                        <a:pt x="1571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49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25" y="28691"/>
                        <a:pt x="36" y="29619"/>
                      </a:cubicBezTo>
                      <a:lnTo>
                        <a:pt x="1499" y="29619"/>
                      </a:lnTo>
                      <a:cubicBezTo>
                        <a:pt x="1606" y="28317"/>
                        <a:pt x="2035" y="27549"/>
                        <a:pt x="2409" y="26871"/>
                      </a:cubicBezTo>
                      <a:cubicBezTo>
                        <a:pt x="2837" y="26122"/>
                        <a:pt x="3194" y="25480"/>
                        <a:pt x="3194" y="24106"/>
                      </a:cubicBezTo>
                      <a:cubicBezTo>
                        <a:pt x="3194" y="22732"/>
                        <a:pt x="2837" y="22089"/>
                        <a:pt x="2409" y="21340"/>
                      </a:cubicBezTo>
                      <a:cubicBezTo>
                        <a:pt x="1981" y="20537"/>
                        <a:pt x="1464" y="19627"/>
                        <a:pt x="1464" y="17914"/>
                      </a:cubicBezTo>
                      <a:cubicBezTo>
                        <a:pt x="1464" y="16184"/>
                        <a:pt x="1981" y="15274"/>
                        <a:pt x="2409" y="14471"/>
                      </a:cubicBezTo>
                      <a:cubicBezTo>
                        <a:pt x="2837" y="13721"/>
                        <a:pt x="3194" y="13079"/>
                        <a:pt x="3194" y="11705"/>
                      </a:cubicBezTo>
                      <a:cubicBezTo>
                        <a:pt x="3194" y="10331"/>
                        <a:pt x="2837" y="9689"/>
                        <a:pt x="2409" y="8939"/>
                      </a:cubicBezTo>
                      <a:cubicBezTo>
                        <a:pt x="1981" y="8154"/>
                        <a:pt x="1464" y="7244"/>
                        <a:pt x="1464" y="5514"/>
                      </a:cubicBezTo>
                      <a:cubicBezTo>
                        <a:pt x="1464" y="3783"/>
                        <a:pt x="1981" y="2891"/>
                        <a:pt x="2409" y="2088"/>
                      </a:cubicBezTo>
                      <a:cubicBezTo>
                        <a:pt x="2748" y="1481"/>
                        <a:pt x="3052" y="928"/>
                        <a:pt x="3159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1527;p35">
                  <a:extLst>
                    <a:ext uri="{FF2B5EF4-FFF2-40B4-BE49-F238E27FC236}">
                      <a16:creationId xmlns:a16="http://schemas.microsoft.com/office/drawing/2014/main" id="{CE53359D-3C23-04E2-C4B5-DDDD5585AD1B}"/>
                    </a:ext>
                  </a:extLst>
                </p:cNvPr>
                <p:cNvSpPr/>
                <p:nvPr/>
              </p:nvSpPr>
              <p:spPr>
                <a:xfrm rot="-3656457">
                  <a:off x="3610881" y="4177411"/>
                  <a:ext cx="108423" cy="740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7" h="29620" extrusionOk="0">
                      <a:moveTo>
                        <a:pt x="1695" y="0"/>
                      </a:moveTo>
                      <a:cubicBezTo>
                        <a:pt x="1588" y="1303"/>
                        <a:pt x="1160" y="2070"/>
                        <a:pt x="768" y="2748"/>
                      </a:cubicBezTo>
                      <a:cubicBezTo>
                        <a:pt x="357" y="3497"/>
                        <a:pt x="0" y="4140"/>
                        <a:pt x="0" y="5514"/>
                      </a:cubicBezTo>
                      <a:cubicBezTo>
                        <a:pt x="0" y="6888"/>
                        <a:pt x="357" y="7530"/>
                        <a:pt x="768" y="8279"/>
                      </a:cubicBezTo>
                      <a:cubicBezTo>
                        <a:pt x="1214" y="9082"/>
                        <a:pt x="1713" y="9992"/>
                        <a:pt x="1713" y="11705"/>
                      </a:cubicBezTo>
                      <a:cubicBezTo>
                        <a:pt x="1713" y="13436"/>
                        <a:pt x="1214" y="14346"/>
                        <a:pt x="768" y="15131"/>
                      </a:cubicBezTo>
                      <a:cubicBezTo>
                        <a:pt x="357" y="15880"/>
                        <a:pt x="0" y="16540"/>
                        <a:pt x="0" y="17914"/>
                      </a:cubicBezTo>
                      <a:cubicBezTo>
                        <a:pt x="0" y="19270"/>
                        <a:pt x="357" y="19930"/>
                        <a:pt x="768" y="20680"/>
                      </a:cubicBezTo>
                      <a:cubicBezTo>
                        <a:pt x="1214" y="21465"/>
                        <a:pt x="1713" y="22375"/>
                        <a:pt x="1713" y="24106"/>
                      </a:cubicBezTo>
                      <a:cubicBezTo>
                        <a:pt x="1713" y="25836"/>
                        <a:pt x="1214" y="26729"/>
                        <a:pt x="768" y="27531"/>
                      </a:cubicBezTo>
                      <a:cubicBezTo>
                        <a:pt x="429" y="28138"/>
                        <a:pt x="143" y="28691"/>
                        <a:pt x="36" y="29619"/>
                      </a:cubicBezTo>
                      <a:lnTo>
                        <a:pt x="2641" y="29619"/>
                      </a:lnTo>
                      <a:cubicBezTo>
                        <a:pt x="2766" y="28317"/>
                        <a:pt x="3176" y="27549"/>
                        <a:pt x="3569" y="26871"/>
                      </a:cubicBezTo>
                      <a:cubicBezTo>
                        <a:pt x="3979" y="26122"/>
                        <a:pt x="4336" y="25480"/>
                        <a:pt x="4336" y="24106"/>
                      </a:cubicBezTo>
                      <a:cubicBezTo>
                        <a:pt x="4336" y="22732"/>
                        <a:pt x="3979" y="22089"/>
                        <a:pt x="3569" y="21340"/>
                      </a:cubicBezTo>
                      <a:cubicBezTo>
                        <a:pt x="3123" y="20537"/>
                        <a:pt x="2623" y="19627"/>
                        <a:pt x="2623" y="17914"/>
                      </a:cubicBezTo>
                      <a:cubicBezTo>
                        <a:pt x="2623" y="16184"/>
                        <a:pt x="3123" y="15274"/>
                        <a:pt x="3569" y="14471"/>
                      </a:cubicBezTo>
                      <a:cubicBezTo>
                        <a:pt x="3979" y="13721"/>
                        <a:pt x="4336" y="13079"/>
                        <a:pt x="4336" y="11705"/>
                      </a:cubicBezTo>
                      <a:cubicBezTo>
                        <a:pt x="4336" y="10331"/>
                        <a:pt x="3979" y="9689"/>
                        <a:pt x="3569" y="8939"/>
                      </a:cubicBezTo>
                      <a:cubicBezTo>
                        <a:pt x="3123" y="8154"/>
                        <a:pt x="2623" y="7244"/>
                        <a:pt x="2623" y="5514"/>
                      </a:cubicBezTo>
                      <a:cubicBezTo>
                        <a:pt x="2623" y="3783"/>
                        <a:pt x="3123" y="2891"/>
                        <a:pt x="3569" y="2088"/>
                      </a:cubicBezTo>
                      <a:cubicBezTo>
                        <a:pt x="3908" y="1481"/>
                        <a:pt x="4211" y="928"/>
                        <a:pt x="4300" y="0"/>
                      </a:cubicBezTo>
                      <a:close/>
                    </a:path>
                  </a:pathLst>
                </a:custGeom>
                <a:solidFill>
                  <a:srgbClr val="CA15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29"/>
          <p:cNvSpPr txBox="1">
            <a:spLocks noGrp="1"/>
          </p:cNvSpPr>
          <p:nvPr>
            <p:ph type="title"/>
          </p:nvPr>
        </p:nvSpPr>
        <p:spPr>
          <a:xfrm>
            <a:off x="-195649" y="2350592"/>
            <a:ext cx="91440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Conclusion</a:t>
            </a:r>
          </a:p>
        </p:txBody>
      </p:sp>
      <p:sp>
        <p:nvSpPr>
          <p:cNvPr id="918" name="Google Shape;918;p29"/>
          <p:cNvSpPr txBox="1">
            <a:spLocks noGrp="1"/>
          </p:cNvSpPr>
          <p:nvPr>
            <p:ph type="title" idx="2"/>
          </p:nvPr>
        </p:nvSpPr>
        <p:spPr>
          <a:xfrm>
            <a:off x="2039501" y="1086652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815436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3"/>
          <p:cNvSpPr txBox="1">
            <a:spLocks noGrp="1"/>
          </p:cNvSpPr>
          <p:nvPr>
            <p:ph type="title"/>
          </p:nvPr>
        </p:nvSpPr>
        <p:spPr>
          <a:xfrm>
            <a:off x="534043" y="102888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Recommendations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B5C22D-57B4-A0A2-EA35-6F629CD7984F}"/>
              </a:ext>
            </a:extLst>
          </p:cNvPr>
          <p:cNvSpPr txBox="1"/>
          <p:nvPr/>
        </p:nvSpPr>
        <p:spPr>
          <a:xfrm>
            <a:off x="849527" y="1055474"/>
            <a:ext cx="591476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000" b="1">
              <a:solidFill>
                <a:srgbClr val="C00000"/>
              </a:solidFill>
              <a:latin typeface="Montserrat"/>
            </a:endParaRP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861821DA-463D-6143-C273-ED4ABCC967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0308803"/>
              </p:ext>
            </p:extLst>
          </p:nvPr>
        </p:nvGraphicFramePr>
        <p:xfrm>
          <a:off x="447674" y="655544"/>
          <a:ext cx="8251929" cy="4151379"/>
        </p:xfrm>
        <a:graphic>
          <a:graphicData uri="http://schemas.openxmlformats.org/drawingml/2006/table">
            <a:tbl>
              <a:tblPr firstRow="1" bandRow="1">
                <a:tableStyleId>{E976CC15-25E7-41AE-8BBA-24CAF2B6385B}</a:tableStyleId>
              </a:tblPr>
              <a:tblGrid>
                <a:gridCol w="1400303">
                  <a:extLst>
                    <a:ext uri="{9D8B030D-6E8A-4147-A177-3AD203B41FA5}">
                      <a16:colId xmlns:a16="http://schemas.microsoft.com/office/drawing/2014/main" val="2537528661"/>
                    </a:ext>
                  </a:extLst>
                </a:gridCol>
                <a:gridCol w="4544602">
                  <a:extLst>
                    <a:ext uri="{9D8B030D-6E8A-4147-A177-3AD203B41FA5}">
                      <a16:colId xmlns:a16="http://schemas.microsoft.com/office/drawing/2014/main" val="418856558"/>
                    </a:ext>
                  </a:extLst>
                </a:gridCol>
                <a:gridCol w="2307024">
                  <a:extLst>
                    <a:ext uri="{9D8B030D-6E8A-4147-A177-3AD203B41FA5}">
                      <a16:colId xmlns:a16="http://schemas.microsoft.com/office/drawing/2014/main" val="2010477367"/>
                    </a:ext>
                  </a:extLst>
                </a:gridCol>
              </a:tblGrid>
              <a:tr h="6948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Montserrat"/>
                        </a:rPr>
                        <a:t>Plan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>
                          <a:latin typeface="Montserrat"/>
                        </a:rPr>
                        <a:t>Remarks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613984"/>
                  </a:ext>
                </a:extLst>
              </a:tr>
              <a:tr h="1048655"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Montserrat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>
                          <a:latin typeface="Montserrat"/>
                        </a:rPr>
                        <a:t>Pizza Brand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latin typeface="Montserrat"/>
                      </a:endParaRPr>
                    </a:p>
                    <a:p>
                      <a:pPr lvl="0">
                        <a:buNone/>
                      </a:pPr>
                      <a:r>
                        <a:rPr lang="en-US">
                          <a:latin typeface="Montserrat"/>
                        </a:rPr>
                        <a:t>Do not join any chain restaurant, set up our own restaurant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endParaRPr lang="en-US">
                        <a:latin typeface="Montserrat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>
                          <a:latin typeface="Montserrat"/>
                        </a:rPr>
                        <a:t>Save money from the franchise fee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703772"/>
                  </a:ext>
                </a:extLst>
              </a:tr>
              <a:tr h="694804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400" b="0" i="0" u="none" strike="noStrike" noProof="0">
                        <a:latin typeface="Montserrat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Montserrat"/>
                        </a:rPr>
                        <a:t>Pizza Type</a:t>
                      </a:r>
                    </a:p>
                    <a:p>
                      <a:pPr lvl="0" algn="ctr">
                        <a:buNone/>
                      </a:pPr>
                      <a:endParaRPr lang="en-US" sz="1400" b="0" i="0" u="none" strike="noStrike" noProof="0">
                        <a:latin typeface="Montserrat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400" b="0" i="0" u="none" strike="noStrike" noProof="0">
                        <a:latin typeface="Montserrat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Montserrat"/>
                        </a:rPr>
                        <a:t>The flavors of pizza should be limited</a:t>
                      </a:r>
                    </a:p>
                    <a:p>
                      <a:pPr lvl="0">
                        <a:buNone/>
                      </a:pPr>
                      <a:endParaRPr lang="en-US">
                        <a:latin typeface="Montserra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noProof="0">
                          <a:latin typeface="Montserrat"/>
                        </a:rPr>
                        <a:t>Cheese</a:t>
                      </a:r>
                      <a:r>
                        <a:rPr lang="en-US" sz="1400" b="0" i="0" u="none" strike="noStrike" noProof="0">
                          <a:latin typeface="Montserrat"/>
                        </a:rPr>
                        <a:t>, White, Margherita, pizza and Hawaiian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594564"/>
                  </a:ext>
                </a:extLst>
              </a:tr>
              <a:tr h="694804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400" b="0" i="0" u="none" strike="noStrike" noProof="0">
                        <a:latin typeface="Montserrat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Montserrat"/>
                        </a:rPr>
                        <a:t>Pizza Price</a:t>
                      </a:r>
                    </a:p>
                    <a:p>
                      <a:pPr lvl="0" algn="ctr">
                        <a:buNone/>
                      </a:pPr>
                      <a:endParaRPr lang="en-US">
                        <a:latin typeface="Montserrat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400" b="0" i="0" u="none" strike="noStrike" noProof="0">
                        <a:latin typeface="Montserrat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Montserrat"/>
                        </a:rPr>
                        <a:t>Use the decision tree</a:t>
                      </a:r>
                    </a:p>
                    <a:p>
                      <a:pPr lvl="0">
                        <a:buNone/>
                      </a:pPr>
                      <a:endParaRPr lang="en-US">
                        <a:latin typeface="Montserra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400" b="0" i="0" u="none" strike="noStrike" noProof="0">
                        <a:latin typeface="Montserrat"/>
                      </a:endParaRPr>
                    </a:p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latin typeface="Montserrat"/>
                        </a:rPr>
                        <a:t>(8.53, 13.39)</a:t>
                      </a:r>
                      <a:endParaRPr lang="en-US">
                        <a:latin typeface="Montserra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017865"/>
                  </a:ext>
                </a:extLst>
              </a:tr>
              <a:tr h="694804"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Montserrat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latin typeface="Montserrat"/>
                        </a:rPr>
                        <a:t>Res. Location</a:t>
                      </a:r>
                      <a:endParaRPr lang="en-US">
                        <a:latin typeface="Montserrat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latin typeface="Montserrat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latin typeface="Montserrat"/>
                        </a:rPr>
                        <a:t>Set it in the provinces with enormous popularity</a:t>
                      </a:r>
                    </a:p>
                    <a:p>
                      <a:pPr lvl="0">
                        <a:buNone/>
                      </a:pPr>
                      <a:endParaRPr lang="en-US" sz="1400" b="0" i="0" u="none" strike="noStrike" noProof="0">
                        <a:latin typeface="Montserra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>
                        <a:latin typeface="Montserrat"/>
                      </a:endParaRPr>
                    </a:p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latin typeface="Montserrat"/>
                        </a:rPr>
                        <a:t>New York, California, Pennsylvania</a:t>
                      </a:r>
                    </a:p>
                    <a:p>
                      <a:pPr lvl="0">
                        <a:buNone/>
                      </a:pPr>
                      <a:endParaRPr lang="en-US" sz="1400" b="0" i="0" u="none" strike="noStrike" noProof="0">
                        <a:latin typeface="Montserra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4868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01802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Pizza Restaurants Locations in the US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066473-ADFE-C1C5-1CD1-8527D901B969}"/>
              </a:ext>
            </a:extLst>
          </p:cNvPr>
          <p:cNvSpPr txBox="1"/>
          <p:nvPr/>
        </p:nvSpPr>
        <p:spPr>
          <a:xfrm>
            <a:off x="400051" y="2319723"/>
            <a:ext cx="223245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dk1"/>
                </a:solidFill>
                <a:latin typeface="Montserrat"/>
              </a:rPr>
              <a:t>NY: New York</a:t>
            </a:r>
          </a:p>
          <a:p>
            <a:r>
              <a:rPr lang="en-US" sz="1600">
                <a:solidFill>
                  <a:schemeClr val="dk1"/>
                </a:solidFill>
                <a:latin typeface="Montserrat"/>
              </a:rPr>
              <a:t>CA: California</a:t>
            </a:r>
          </a:p>
          <a:p>
            <a:r>
              <a:rPr lang="en-US" sz="1600">
                <a:solidFill>
                  <a:schemeClr val="dk1"/>
                </a:solidFill>
                <a:latin typeface="Montserrat"/>
              </a:rPr>
              <a:t>PA: Pennsylvania</a:t>
            </a:r>
          </a:p>
        </p:txBody>
      </p:sp>
      <p:pic>
        <p:nvPicPr>
          <p:cNvPr id="3" name="圖片 5" descr="一張含有 地圖 的圖片&#10;&#10;自動產生的描述">
            <a:extLst>
              <a:ext uri="{FF2B5EF4-FFF2-40B4-BE49-F238E27FC236}">
                <a16:creationId xmlns:a16="http://schemas.microsoft.com/office/drawing/2014/main" id="{01ACDFF7-B526-2B7F-BA32-6A02C4F74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94" t="15210" r="30179" b="22836"/>
          <a:stretch/>
        </p:blipFill>
        <p:spPr>
          <a:xfrm>
            <a:off x="2632504" y="1171515"/>
            <a:ext cx="5270707" cy="350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2904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BCBA4-CC8C-C64B-2AB6-D8E9C7DA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Evaluation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BB2B8F-A40E-EDA3-5971-0C6FBA2C9F52}"/>
              </a:ext>
            </a:extLst>
          </p:cNvPr>
          <p:cNvSpPr txBox="1"/>
          <p:nvPr/>
        </p:nvSpPr>
        <p:spPr>
          <a:xfrm>
            <a:off x="4978743" y="1328351"/>
            <a:ext cx="3052118" cy="40010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Montserrat"/>
              </a:rPr>
              <a:t>Linear Regression </a:t>
            </a:r>
          </a:p>
          <a:p>
            <a:endParaRPr lang="en-US">
              <a:latin typeface="Montserrat"/>
            </a:endParaRPr>
          </a:p>
          <a:p>
            <a:r>
              <a:rPr lang="en-US" b="1">
                <a:solidFill>
                  <a:srgbClr val="C00000"/>
                </a:solidFill>
                <a:latin typeface="Montserrat"/>
              </a:rPr>
              <a:t>Strength:</a:t>
            </a:r>
          </a:p>
          <a:p>
            <a:pPr marL="285750" indent="-285750">
              <a:buChar char="•"/>
            </a:pPr>
            <a:r>
              <a:rPr lang="en-US">
                <a:latin typeface="Montserrat"/>
              </a:rPr>
              <a:t>The regression analysis is straightforward and easy for us to see whether business factors we used are related to the GDP.</a:t>
            </a:r>
          </a:p>
          <a:p>
            <a:endParaRPr lang="en-US">
              <a:latin typeface="Montserrat"/>
            </a:endParaRPr>
          </a:p>
          <a:p>
            <a:r>
              <a:rPr lang="en-US" b="1">
                <a:solidFill>
                  <a:srgbClr val="C00000"/>
                </a:solidFill>
                <a:latin typeface="Montserrat"/>
              </a:rPr>
              <a:t>Weakness:</a:t>
            </a:r>
          </a:p>
          <a:p>
            <a:pPr marL="285750" indent="-285750">
              <a:buChar char="•"/>
            </a:pPr>
            <a:r>
              <a:rPr lang="en-US">
                <a:latin typeface="Montserrat"/>
              </a:rPr>
              <a:t>We applied log transformation, which could make the interpretation of coefficient become more complicated.</a:t>
            </a:r>
          </a:p>
          <a:p>
            <a:endParaRPr lang="en-US">
              <a:latin typeface="Montserrat"/>
            </a:endParaRPr>
          </a:p>
          <a:p>
            <a:endParaRPr lang="en-US">
              <a:latin typeface="Montserrat"/>
            </a:endParaRPr>
          </a:p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653743-9A96-049F-AEB0-0663777380DF}"/>
              </a:ext>
            </a:extLst>
          </p:cNvPr>
          <p:cNvSpPr/>
          <p:nvPr/>
        </p:nvSpPr>
        <p:spPr>
          <a:xfrm>
            <a:off x="4916958" y="1287162"/>
            <a:ext cx="3181866" cy="3346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1B6C2E-2A92-EF30-86EE-5197C7399C5D}"/>
              </a:ext>
            </a:extLst>
          </p:cNvPr>
          <p:cNvSpPr/>
          <p:nvPr/>
        </p:nvSpPr>
        <p:spPr>
          <a:xfrm>
            <a:off x="839228" y="1287162"/>
            <a:ext cx="3181866" cy="3346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B1F0A1-8316-C99E-6BEA-685B4534B9C7}"/>
              </a:ext>
            </a:extLst>
          </p:cNvPr>
          <p:cNvSpPr txBox="1"/>
          <p:nvPr/>
        </p:nvSpPr>
        <p:spPr>
          <a:xfrm>
            <a:off x="973094" y="1431324"/>
            <a:ext cx="2743199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Montserrat"/>
              </a:rPr>
              <a:t>Data visualization</a:t>
            </a:r>
          </a:p>
          <a:p>
            <a:endParaRPr lang="en-US" sz="1600" b="1">
              <a:solidFill>
                <a:srgbClr val="C00000"/>
              </a:solidFill>
              <a:latin typeface="Montserrat"/>
            </a:endParaRPr>
          </a:p>
          <a:p>
            <a:r>
              <a:rPr lang="en-US" b="1">
                <a:solidFill>
                  <a:srgbClr val="C00000"/>
                </a:solidFill>
                <a:latin typeface="Montserrat"/>
              </a:rPr>
              <a:t>Strength:</a:t>
            </a:r>
          </a:p>
          <a:p>
            <a:pPr marL="285750" indent="-285750">
              <a:buChar char="•"/>
            </a:pPr>
            <a:r>
              <a:rPr lang="en-US" altLang="zh-HK">
                <a:latin typeface="Montserrat"/>
              </a:rPr>
              <a:t>We can see the result directly from the image and get a rough result immediately.</a:t>
            </a:r>
            <a:endParaRPr lang="en-US" b="1">
              <a:solidFill>
                <a:srgbClr val="C00000"/>
              </a:solidFill>
              <a:latin typeface="Montserrat"/>
            </a:endParaRPr>
          </a:p>
          <a:p>
            <a:endParaRPr lang="en-US" b="1">
              <a:solidFill>
                <a:srgbClr val="C00000"/>
              </a:solidFill>
              <a:latin typeface="Montserrat"/>
            </a:endParaRPr>
          </a:p>
          <a:p>
            <a:r>
              <a:rPr lang="en-US" b="1">
                <a:solidFill>
                  <a:srgbClr val="C00000"/>
                </a:solidFill>
                <a:latin typeface="Montserrat"/>
              </a:rPr>
              <a:t>Weakness:</a:t>
            </a:r>
          </a:p>
          <a:p>
            <a:pPr marL="285750" indent="-285750">
              <a:buChar char="•"/>
            </a:pPr>
            <a:r>
              <a:rPr lang="en-US" altLang="zh-HK">
                <a:latin typeface="Montserrat"/>
              </a:rPr>
              <a:t>Lack of the key information such as pizza sales and pizza profit in the data set</a:t>
            </a:r>
          </a:p>
          <a:p>
            <a:endParaRPr lang="en-US" b="1">
              <a:solidFill>
                <a:srgbClr val="C00000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0056099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BCBA4-CC8C-C64B-2AB6-D8E9C7DA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Evaluation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BB2B8F-A40E-EDA3-5971-0C6FBA2C9F52}"/>
              </a:ext>
            </a:extLst>
          </p:cNvPr>
          <p:cNvSpPr txBox="1"/>
          <p:nvPr/>
        </p:nvSpPr>
        <p:spPr>
          <a:xfrm>
            <a:off x="720810" y="1390135"/>
            <a:ext cx="3052118" cy="27084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Montserrat"/>
              </a:rPr>
              <a:t>CI and PI:</a:t>
            </a:r>
          </a:p>
          <a:p>
            <a:endParaRPr lang="en-US">
              <a:latin typeface="Montserrat"/>
            </a:endParaRPr>
          </a:p>
          <a:p>
            <a:r>
              <a:rPr lang="en-US" b="1">
                <a:solidFill>
                  <a:srgbClr val="C00000"/>
                </a:solidFill>
                <a:latin typeface="Montserrat"/>
              </a:rPr>
              <a:t>Strength:</a:t>
            </a:r>
          </a:p>
          <a:p>
            <a:pPr marL="285750" indent="-285750">
              <a:buChar char="•"/>
            </a:pPr>
            <a:r>
              <a:rPr lang="en-US">
                <a:latin typeface="Montserrat"/>
              </a:rPr>
              <a:t>A specific range can be obtained.</a:t>
            </a:r>
          </a:p>
          <a:p>
            <a:endParaRPr lang="en-US">
              <a:latin typeface="Montserrat"/>
            </a:endParaRPr>
          </a:p>
          <a:p>
            <a:r>
              <a:rPr lang="en-US" b="1">
                <a:solidFill>
                  <a:srgbClr val="C00000"/>
                </a:solidFill>
                <a:latin typeface="Montserrat"/>
              </a:rPr>
              <a:t>Weakness:</a:t>
            </a:r>
          </a:p>
          <a:p>
            <a:pPr marL="285750" indent="-285750">
              <a:buChar char="•"/>
            </a:pPr>
            <a:r>
              <a:rPr lang="en-US">
                <a:latin typeface="Montserrat"/>
              </a:rPr>
              <a:t>For prediction interval, the range is too large, so the reference value is not high.</a:t>
            </a:r>
          </a:p>
          <a:p>
            <a:endParaRPr lang="en-US">
              <a:latin typeface="Montserrat"/>
            </a:endParaRPr>
          </a:p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653743-9A96-049F-AEB0-0663777380DF}"/>
              </a:ext>
            </a:extLst>
          </p:cNvPr>
          <p:cNvSpPr/>
          <p:nvPr/>
        </p:nvSpPr>
        <p:spPr>
          <a:xfrm>
            <a:off x="622985" y="1318054"/>
            <a:ext cx="3181866" cy="3346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9A30C6-05F1-FC5A-4389-89F07B2D8CE2}"/>
              </a:ext>
            </a:extLst>
          </p:cNvPr>
          <p:cNvSpPr/>
          <p:nvPr/>
        </p:nvSpPr>
        <p:spPr>
          <a:xfrm>
            <a:off x="4731607" y="1287162"/>
            <a:ext cx="3181866" cy="3346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B1C71E-C466-F47A-EA31-ACF15B6B600F}"/>
              </a:ext>
            </a:extLst>
          </p:cNvPr>
          <p:cNvSpPr txBox="1"/>
          <p:nvPr/>
        </p:nvSpPr>
        <p:spPr>
          <a:xfrm>
            <a:off x="4774598" y="1318697"/>
            <a:ext cx="3148011" cy="33855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Montserrat"/>
              </a:rPr>
              <a:t>Decision Tree</a:t>
            </a:r>
          </a:p>
          <a:p>
            <a:r>
              <a:rPr lang="en-US" b="1">
                <a:solidFill>
                  <a:srgbClr val="C00000"/>
                </a:solidFill>
                <a:latin typeface="Montserrat"/>
              </a:rPr>
              <a:t>Strength:</a:t>
            </a:r>
          </a:p>
          <a:p>
            <a:pPr marL="171450" indent="-171450">
              <a:buChar char="•"/>
            </a:pPr>
            <a:r>
              <a:rPr lang="en-US" sz="1200">
                <a:latin typeface="Montserrat"/>
              </a:rPr>
              <a:t>Successfully find out the result of the decision rule </a:t>
            </a:r>
          </a:p>
          <a:p>
            <a:pPr marL="171450" indent="-171450">
              <a:buChar char="•"/>
            </a:pPr>
            <a:r>
              <a:rPr lang="en-US" sz="1200">
                <a:latin typeface="Montserrat"/>
              </a:rPr>
              <a:t>the accurate rate is 99.6%</a:t>
            </a:r>
            <a:endParaRPr lang="en-US"/>
          </a:p>
          <a:p>
            <a:r>
              <a:rPr lang="en-US" b="1">
                <a:solidFill>
                  <a:srgbClr val="C00000"/>
                </a:solidFill>
                <a:latin typeface="Montserrat"/>
              </a:rPr>
              <a:t>Weakness:</a:t>
            </a:r>
          </a:p>
          <a:p>
            <a:pPr marL="171450" indent="-171450">
              <a:buChar char="•"/>
            </a:pPr>
            <a:r>
              <a:rPr lang="en-US" sz="1200">
                <a:latin typeface="Montserrat"/>
              </a:rPr>
              <a:t>The definition of Normal and expensive price is based on the average price, it could not reflect the actual expensive price definition of US citizens.</a:t>
            </a:r>
          </a:p>
          <a:p>
            <a:pPr marL="171450" indent="-171450">
              <a:buChar char="•"/>
            </a:pPr>
            <a:endParaRPr lang="en-US" sz="1200">
              <a:latin typeface="Montserrat"/>
            </a:endParaRPr>
          </a:p>
          <a:p>
            <a:pPr marL="171450" indent="-171450">
              <a:buChar char="•"/>
            </a:pPr>
            <a:r>
              <a:rPr lang="en-US" sz="1200">
                <a:latin typeface="Montserrat"/>
              </a:rPr>
              <a:t>The data sets only included limited numeric variables, so the decision tree only took two variables (max and min) to decide it.</a:t>
            </a:r>
          </a:p>
          <a:p>
            <a:endParaRPr lang="en-US" b="1">
              <a:solidFill>
                <a:srgbClr val="C00000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7884816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6" name="Google Shape;3406;p4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3407" name="Google Shape;3407;p49"/>
          <p:cNvSpPr txBox="1">
            <a:spLocks noGrp="1"/>
          </p:cNvSpPr>
          <p:nvPr>
            <p:ph type="body" idx="1"/>
          </p:nvPr>
        </p:nvSpPr>
        <p:spPr>
          <a:xfrm>
            <a:off x="720000" y="964700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assion One"/>
                <a:ea typeface="Passion One"/>
                <a:cs typeface="Passion One"/>
                <a:sym typeface="Passion One"/>
              </a:rPr>
              <a:t>DATA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HK" altLang="en-US"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US" altLang="zh-HK" sz="120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https://raw.githubusercontent.com/rajeevratan84/data-analyst-bootcamp/master/8358_1.csv</a:t>
            </a:r>
            <a:endParaRPr lang="en-US" altLang="zh-HK" sz="1200">
              <a:solidFill>
                <a:schemeClr val="bg2"/>
              </a:solidFill>
            </a:endParaRPr>
          </a:p>
          <a:p>
            <a:pPr marR="50800" indent="-304800">
              <a:lnSpc>
                <a:spcPct val="100000"/>
              </a:lnSpc>
              <a:buClr>
                <a:schemeClr val="dk2"/>
              </a:buClr>
              <a:buSzPts val="1200"/>
            </a:pPr>
            <a:r>
              <a:rPr lang="en-US" altLang="zh-HK" sz="120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2016 US Real GDP by state: Accommodation and food services</a:t>
            </a:r>
            <a:endParaRPr lang="zh-HK" altLang="zh-HK" sz="1200">
              <a:solidFill>
                <a:schemeClr val="bg2"/>
              </a:solidFill>
            </a:endParaRPr>
          </a:p>
          <a:p>
            <a:pPr marL="457200" marR="508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US" sz="1200">
                <a:hlinkClick r:id="rId5"/>
              </a:rPr>
              <a:t>https://www.zipcode.com.ng/2022/06/list-of-5-digit-zip-codes-united-states.html</a:t>
            </a:r>
            <a:endParaRPr lang="en-US" altLang="zh-HK" sz="1200">
              <a:solidFill>
                <a:schemeClr val="bg2"/>
              </a:solidFill>
            </a:endParaRPr>
          </a:p>
          <a:p>
            <a:pPr marR="50800" indent="-304800">
              <a:lnSpc>
                <a:spcPct val="100000"/>
              </a:lnSpc>
              <a:buClr>
                <a:srgbClr val="CA1517"/>
              </a:buClr>
              <a:buSzPts val="1200"/>
            </a:pPr>
            <a:endParaRPr lang="en-US" sz="1200">
              <a:ea typeface="Passion One"/>
              <a:cs typeface="Passion One"/>
            </a:endParaRPr>
          </a:p>
          <a:p>
            <a:pPr marR="50800" indent="-304800">
              <a:lnSpc>
                <a:spcPct val="100000"/>
              </a:lnSpc>
              <a:buClr>
                <a:srgbClr val="CA1517"/>
              </a:buClr>
              <a:buSzPts val="1200"/>
            </a:pPr>
            <a:endParaRPr lang="en-US"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assion One"/>
                <a:ea typeface="Passion One"/>
                <a:cs typeface="Passion One"/>
                <a:sym typeface="Passion One"/>
              </a:rPr>
              <a:t>CODING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US" altLang="zh-HK" sz="1200">
                <a:hlinkClick r:id="rId6"/>
              </a:rPr>
              <a:t>Data-Science-Analytics-AI-for-Business-the-Real-World-/Pizza Resturants Analysis.ipynb at main · PacktPublishing/Data-Science-Analytics-AI-for-Business-the-Real-World- (github.com)</a:t>
            </a:r>
            <a:endParaRPr lang="en-US" altLang="zh-HK" sz="1200"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endParaRPr lang="en-US" sz="1200"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POWERPOINT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HK" altLang="en-US"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US" altLang="zh-HK" sz="1200">
                <a:hlinkClick r:id="rId7"/>
              </a:rPr>
              <a:t>Learning Fractions Google Slides theme and PowerPoint template (slidesgo.com)</a:t>
            </a:r>
            <a:endParaRPr lang="en-US" sz="12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6" name="Google Shape;3066;p47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067" name="Google Shape;3067;p47"/>
          <p:cNvSpPr txBox="1">
            <a:spLocks noGrp="1"/>
          </p:cNvSpPr>
          <p:nvPr>
            <p:ph type="subTitle" idx="1"/>
          </p:nvPr>
        </p:nvSpPr>
        <p:spPr>
          <a:xfrm>
            <a:off x="5560700" y="2554434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3068" name="Google Shape;3068;p47"/>
          <p:cNvSpPr txBox="1">
            <a:spLocks noGrp="1"/>
          </p:cNvSpPr>
          <p:nvPr>
            <p:ph type="subTitle" idx="2"/>
          </p:nvPr>
        </p:nvSpPr>
        <p:spPr>
          <a:xfrm>
            <a:off x="2965391" y="1885282"/>
            <a:ext cx="5458509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US" altLang="zh-HK" sz="140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https://github.com/Georgelsw/STAT3011-Project-2-GROUP-1-</a:t>
            </a:r>
            <a:endParaRPr lang="en-US" sz="140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A3E95AE-5321-3A7B-F048-FF8F12F77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0616" y="1613330"/>
            <a:ext cx="543904" cy="54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3067;p47">
            <a:extLst>
              <a:ext uri="{FF2B5EF4-FFF2-40B4-BE49-F238E27FC236}">
                <a16:creationId xmlns:a16="http://schemas.microsoft.com/office/drawing/2014/main" id="{1CCC48A4-5B91-BE69-2DD9-B0063912C229}"/>
              </a:ext>
            </a:extLst>
          </p:cNvPr>
          <p:cNvSpPr txBox="1">
            <a:spLocks/>
          </p:cNvSpPr>
          <p:nvPr/>
        </p:nvSpPr>
        <p:spPr>
          <a:xfrm>
            <a:off x="4836920" y="3683413"/>
            <a:ext cx="3657600" cy="768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endParaRPr lang="en-US"/>
          </a:p>
        </p:txBody>
      </p:sp>
      <p:pic>
        <p:nvPicPr>
          <p:cNvPr id="1028" name="Picture 4" descr="Q&amp;a - Free education icons">
            <a:extLst>
              <a:ext uri="{FF2B5EF4-FFF2-40B4-BE49-F238E27FC236}">
                <a16:creationId xmlns:a16="http://schemas.microsoft.com/office/drawing/2014/main" id="{31F224B0-BA50-B701-0E15-FA497A2A9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55" y="3003534"/>
            <a:ext cx="1951289" cy="1951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29"/>
          <p:cNvSpPr txBox="1">
            <a:spLocks noGrp="1"/>
          </p:cNvSpPr>
          <p:nvPr>
            <p:ph type="title"/>
          </p:nvPr>
        </p:nvSpPr>
        <p:spPr>
          <a:xfrm>
            <a:off x="1382494" y="2349338"/>
            <a:ext cx="6379011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" altLang="zh-HK"/>
              <a:t>Data Preparation</a:t>
            </a:r>
          </a:p>
        </p:txBody>
      </p:sp>
      <p:sp>
        <p:nvSpPr>
          <p:cNvPr id="918" name="Google Shape;918;p29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19" name="Google Shape;919;p29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start with high quality data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30"/>
          <p:cNvSpPr txBox="1">
            <a:spLocks noGrp="1"/>
          </p:cNvSpPr>
          <p:nvPr>
            <p:ph type="title"/>
          </p:nvPr>
        </p:nvSpPr>
        <p:spPr>
          <a:xfrm>
            <a:off x="2417664" y="-64769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>
                <a:solidFill>
                  <a:schemeClr val="tx1"/>
                </a:solidFill>
              </a:rPr>
              <a:t>Data Checking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8ABA3-3CF2-3B0E-203A-F4579A805152}"/>
              </a:ext>
            </a:extLst>
          </p:cNvPr>
          <p:cNvSpPr txBox="1"/>
          <p:nvPr/>
        </p:nvSpPr>
        <p:spPr>
          <a:xfrm>
            <a:off x="663677" y="1285873"/>
            <a:ext cx="8572497" cy="23391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20 </a:t>
            </a:r>
            <a:r>
              <a:rPr lang="en-US" sz="1800">
                <a:solidFill>
                  <a:schemeClr val="dk1"/>
                </a:solidFill>
                <a:latin typeface="Montserrat"/>
                <a:sym typeface="Montserrat"/>
              </a:rPr>
              <a:t>Variables in the </a:t>
            </a:r>
            <a:r>
              <a:rPr lang="en-US" sz="1800">
                <a:solidFill>
                  <a:schemeClr val="dk1"/>
                </a:solidFill>
                <a:latin typeface="Montserrat"/>
              </a:rPr>
              <a:t>data set (address, city , latitude, longitude etc.)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There are N/A or zero data in the numeric variables which are maximum price and the minimum price of pizzas.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N/A and zero data can cause the calculation mistakes when the formula is applied in the R or Python</a:t>
            </a:r>
          </a:p>
          <a:p>
            <a:pPr marL="285750" indent="-285750">
              <a:buChar char="•"/>
            </a:pPr>
            <a:endParaRPr lang="en-US" sz="200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B8B6405-F03B-9875-C036-911CC13DF376}"/>
              </a:ext>
            </a:extLst>
          </p:cNvPr>
          <p:cNvSpPr/>
          <p:nvPr/>
        </p:nvSpPr>
        <p:spPr>
          <a:xfrm>
            <a:off x="4949925" y="3396643"/>
            <a:ext cx="3558048" cy="1428749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AutoNum type="arabicPeriod"/>
            </a:pPr>
            <a:r>
              <a:rPr lang="en-US" sz="1800">
                <a:solidFill>
                  <a:schemeClr val="dk1"/>
                </a:solidFill>
                <a:latin typeface="Montserrat"/>
                <a:cs typeface="Arial"/>
              </a:rPr>
              <a:t>Data Cleaning</a:t>
            </a:r>
          </a:p>
          <a:p>
            <a:pPr marL="342900" indent="-342900" algn="just">
              <a:buAutoNum type="arabicPeriod"/>
            </a:pPr>
            <a:endParaRPr lang="en-US" sz="1800">
              <a:solidFill>
                <a:schemeClr val="dk1"/>
              </a:solidFill>
              <a:latin typeface="Montserrat"/>
              <a:cs typeface="Arial"/>
            </a:endParaRPr>
          </a:p>
          <a:p>
            <a:pPr marL="342900" indent="-342900" algn="just">
              <a:buAutoNum type="arabicPeriod"/>
            </a:pPr>
            <a:r>
              <a:rPr lang="en-US" sz="1800">
                <a:solidFill>
                  <a:schemeClr val="dk1"/>
                </a:solidFill>
                <a:latin typeface="Montserrat"/>
                <a:cs typeface="Arial"/>
              </a:rPr>
              <a:t>Data Imputation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30"/>
          <p:cNvSpPr txBox="1">
            <a:spLocks noGrp="1"/>
          </p:cNvSpPr>
          <p:nvPr>
            <p:ph type="title"/>
          </p:nvPr>
        </p:nvSpPr>
        <p:spPr>
          <a:xfrm>
            <a:off x="2496937" y="55676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>
                <a:solidFill>
                  <a:schemeClr val="tx1"/>
                </a:solidFill>
              </a:rPr>
              <a:t>Data Cleaning(1)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8ABA3-3CF2-3B0E-203A-F4579A805152}"/>
              </a:ext>
            </a:extLst>
          </p:cNvPr>
          <p:cNvSpPr txBox="1"/>
          <p:nvPr/>
        </p:nvSpPr>
        <p:spPr>
          <a:xfrm>
            <a:off x="663678" y="1285873"/>
            <a:ext cx="8027396" cy="298543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If data cleaning is applied, 563 data will be dropped out based on N/A and zero data in the maximum price variable.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However, those data still contain much valuable information such as "pizza name" and  "address".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endParaRPr lang="en-US" sz="2000"/>
          </a:p>
          <a:p>
            <a:pPr marL="285750" indent="-285750">
              <a:buChar char="•"/>
            </a:pPr>
            <a:endParaRPr lang="en-US" sz="2000"/>
          </a:p>
          <a:p>
            <a:pPr marL="285750" indent="-285750">
              <a:buChar char="•"/>
            </a:pPr>
            <a:endParaRPr lang="en-US" sz="2000"/>
          </a:p>
          <a:p>
            <a:pPr marL="285750" indent="-285750"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707380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30"/>
          <p:cNvSpPr txBox="1">
            <a:spLocks noGrp="1"/>
          </p:cNvSpPr>
          <p:nvPr>
            <p:ph type="title"/>
          </p:nvPr>
        </p:nvSpPr>
        <p:spPr>
          <a:xfrm>
            <a:off x="2474814" y="73344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>
                <a:solidFill>
                  <a:schemeClr val="tx1"/>
                </a:solidFill>
              </a:rPr>
              <a:t>Data Imputation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8ABA3-3CF2-3B0E-203A-F4579A805152}"/>
              </a:ext>
            </a:extLst>
          </p:cNvPr>
          <p:cNvSpPr txBox="1"/>
          <p:nvPr/>
        </p:nvSpPr>
        <p:spPr>
          <a:xfrm>
            <a:off x="680769" y="824400"/>
            <a:ext cx="7890664" cy="35086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endParaRPr lang="en-US" sz="2000"/>
          </a:p>
          <a:p>
            <a:pPr marL="285750" indent="-285750">
              <a:buChar char="•"/>
            </a:pPr>
            <a:endParaRPr lang="en-US" sz="2000"/>
          </a:p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Keeping data is preferred instead of deleting data.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Use sample mean to replace the N/A data and zero data by python </a:t>
            </a:r>
            <a:r>
              <a:rPr lang="en-US" sz="1800" err="1">
                <a:solidFill>
                  <a:schemeClr val="dk1"/>
                </a:solidFill>
                <a:latin typeface="Montserrat"/>
              </a:rPr>
              <a:t>sklearn.impute</a:t>
            </a:r>
            <a:r>
              <a:rPr lang="en-US" sz="1800">
                <a:solidFill>
                  <a:schemeClr val="dk1"/>
                </a:solidFill>
                <a:latin typeface="Montserrat"/>
              </a:rPr>
              <a:t> </a:t>
            </a:r>
            <a:r>
              <a:rPr lang="en-US" sz="1800" err="1">
                <a:solidFill>
                  <a:schemeClr val="dk1"/>
                </a:solidFill>
                <a:latin typeface="Montserrat"/>
              </a:rPr>
              <a:t>simpleImputer</a:t>
            </a:r>
            <a:r>
              <a:rPr lang="en-US" sz="1800">
                <a:solidFill>
                  <a:schemeClr val="dk1"/>
                </a:solidFill>
                <a:latin typeface="Montserrat"/>
              </a:rPr>
              <a:t> function. 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r>
              <a:rPr lang="en-US" sz="1800">
                <a:solidFill>
                  <a:schemeClr val="dk1"/>
                </a:solidFill>
                <a:latin typeface="Montserrat"/>
              </a:rPr>
              <a:t>Finally, N/A and zero values of Maximum and Minimum data are replaced by mean(12.48) and mean(11.43) respectively.</a:t>
            </a: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endParaRPr lang="en-US" sz="1800">
              <a:solidFill>
                <a:schemeClr val="dk1"/>
              </a:solidFill>
              <a:latin typeface="Montserrat"/>
            </a:endParaRPr>
          </a:p>
          <a:p>
            <a:pPr marL="285750" indent="-285750"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104432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668ABA3-3CF2-3B0E-203A-F4579A805152}"/>
                  </a:ext>
                </a:extLst>
              </p:cNvPr>
              <p:cNvSpPr txBox="1"/>
              <p:nvPr/>
            </p:nvSpPr>
            <p:spPr>
              <a:xfrm>
                <a:off x="453415" y="968827"/>
                <a:ext cx="8569272" cy="345697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285750" indent="-285750">
                  <a:buChar char="•"/>
                </a:pPr>
                <a:r>
                  <a:rPr lang="en-US" sz="1700">
                    <a:solidFill>
                      <a:schemeClr val="dk1"/>
                    </a:solidFill>
                    <a:latin typeface="Montserrat"/>
                  </a:rPr>
                  <a:t>The average price variable is created based on Maximum and Minimum data.  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HK" sz="170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HK" sz="17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𝑀𝑎𝑥</m:t>
                        </m:r>
                        <m:r>
                          <a:rPr lang="en-US" altLang="zh-HK" sz="17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 +</m:t>
                        </m:r>
                        <m:r>
                          <a:rPr lang="en-US" altLang="zh-HK" sz="17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𝑀𝑖𝑛</m:t>
                        </m:r>
                      </m:num>
                      <m:den>
                        <m:r>
                          <a:rPr lang="en-US" altLang="zh-HK" sz="17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1700">
                    <a:solidFill>
                      <a:schemeClr val="dk1"/>
                    </a:solidFill>
                    <a:latin typeface="Montserrat"/>
                  </a:rPr>
                  <a:t> </a:t>
                </a:r>
              </a:p>
              <a:p>
                <a:endParaRPr lang="en-US" sz="1700">
                  <a:solidFill>
                    <a:schemeClr val="dk1"/>
                  </a:solidFill>
                  <a:latin typeface="Montserrat"/>
                </a:endParaRPr>
              </a:p>
              <a:p>
                <a:pPr marL="285750" indent="-285750">
                  <a:buChar char="•"/>
                </a:pPr>
                <a:r>
                  <a:rPr lang="en-US" sz="1700">
                    <a:solidFill>
                      <a:schemeClr val="dk1"/>
                    </a:solidFill>
                    <a:latin typeface="Montserrat"/>
                  </a:rPr>
                  <a:t>Detect outliers to prevent poor sampling and </a:t>
                </a:r>
                <a:r>
                  <a:rPr lang="en-GB" sz="1700">
                    <a:solidFill>
                      <a:schemeClr val="dk1"/>
                    </a:solidFill>
                    <a:latin typeface="Montserrat"/>
                  </a:rPr>
                  <a:t>reduce </a:t>
                </a:r>
                <a:r>
                  <a:rPr lang="en-US" sz="1700">
                    <a:solidFill>
                      <a:schemeClr val="dk1"/>
                    </a:solidFill>
                    <a:latin typeface="Montserrat"/>
                  </a:rPr>
                  <a:t>measurement error.</a:t>
                </a:r>
              </a:p>
              <a:p>
                <a:pPr marL="285750" indent="-285750">
                  <a:buChar char="•"/>
                </a:pPr>
                <a:endParaRPr lang="en-US" sz="1700">
                  <a:solidFill>
                    <a:schemeClr val="dk1"/>
                  </a:solidFill>
                  <a:latin typeface="Montserrat"/>
                </a:endParaRPr>
              </a:p>
              <a:p>
                <a:pPr marL="285750" indent="-285750">
                  <a:buChar char="•"/>
                </a:pPr>
                <a:r>
                  <a:rPr lang="en-US" sz="1700">
                    <a:solidFill>
                      <a:schemeClr val="dk1"/>
                    </a:solidFill>
                    <a:latin typeface="Montserrat"/>
                  </a:rPr>
                  <a:t>If the average price data is out of this range, </a:t>
                </a:r>
                <a14:m>
                  <m:oMath xmlns:m="http://schemas.openxmlformats.org/officeDocument/2006/math">
                    <m:r>
                      <a:rPr lang="en-US" sz="17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17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1−1.5</m:t>
                    </m:r>
                    <m:d>
                      <m:dPr>
                        <m:ctrlPr>
                          <a:rPr lang="en-US" sz="17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700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𝐼𝑄𝑅</m:t>
                        </m:r>
                      </m:e>
                    </m:d>
                    <m:r>
                      <a:rPr lang="en-US" sz="17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7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3+1.5(</m:t>
                    </m:r>
                    <m:r>
                      <a:rPr lang="en-US" sz="17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𝐼𝑄𝑅</m:t>
                    </m:r>
                    <m:r>
                      <a:rPr lang="en-US" sz="1700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</a:rPr>
                      <m:t>)]</m:t>
                    </m:r>
                  </m:oMath>
                </a14:m>
                <a:endParaRPr lang="en-US" sz="1700">
                  <a:solidFill>
                    <a:schemeClr val="dk1"/>
                  </a:solidFill>
                  <a:latin typeface="Montserrat"/>
                </a:endParaRPr>
              </a:p>
              <a:p>
                <a:r>
                  <a:rPr lang="en-US" sz="1700">
                    <a:solidFill>
                      <a:schemeClr val="dk1"/>
                    </a:solidFill>
                    <a:latin typeface="Montserrat"/>
                  </a:rPr>
                  <a:t>    those data are defined as outliers and removed.</a:t>
                </a:r>
              </a:p>
              <a:p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342900" indent="-342900">
                  <a:buChar char="•"/>
                </a:pPr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285750" indent="-285750">
                  <a:buChar char="•"/>
                </a:pPr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285750" indent="-285750">
                  <a:buChar char="•"/>
                </a:pPr>
                <a:endParaRPr lang="en-US" sz="1800">
                  <a:solidFill>
                    <a:schemeClr val="dk1"/>
                  </a:solidFill>
                  <a:latin typeface="Montserrat"/>
                </a:endParaRPr>
              </a:p>
              <a:p>
                <a:pPr marL="285750" indent="-285750">
                  <a:buChar char="•"/>
                </a:pPr>
                <a:endParaRPr lang="en-US" sz="200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668ABA3-3CF2-3B0E-203A-F4579A8051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415" y="968827"/>
                <a:ext cx="8569272" cy="3456972"/>
              </a:xfrm>
              <a:prstGeom prst="rect">
                <a:avLst/>
              </a:prstGeom>
              <a:blipFill>
                <a:blip r:embed="rId3"/>
                <a:stretch>
                  <a:fillRect l="-296" t="-733"/>
                </a:stretch>
              </a:blipFill>
            </p:spPr>
            <p:txBody>
              <a:bodyPr/>
              <a:lstStyle/>
              <a:p>
                <a:r>
                  <a:rPr lang="zh-HK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24" name="Google Shape;924;p30"/>
          <p:cNvSpPr txBox="1">
            <a:spLocks noGrp="1"/>
          </p:cNvSpPr>
          <p:nvPr>
            <p:ph type="title"/>
          </p:nvPr>
        </p:nvSpPr>
        <p:spPr>
          <a:xfrm>
            <a:off x="2794650" y="72774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>
                <a:solidFill>
                  <a:schemeClr val="tx1"/>
                </a:solidFill>
              </a:rPr>
              <a:t>Data Cleaning(2)</a:t>
            </a:r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2AE2160A-B68C-1924-BBD1-2CA774C4F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701" y="2980196"/>
            <a:ext cx="2743200" cy="205243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2B73541-2DA8-AE66-3A59-0ED3AEA2BA10}"/>
              </a:ext>
            </a:extLst>
          </p:cNvPr>
          <p:cNvSpPr/>
          <p:nvPr/>
        </p:nvSpPr>
        <p:spPr>
          <a:xfrm>
            <a:off x="4889551" y="3551541"/>
            <a:ext cx="2528199" cy="1189113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dk1"/>
                </a:solidFill>
                <a:latin typeface="Montserrat"/>
                <a:cs typeface="Arial"/>
              </a:rPr>
              <a:t>59 outliers are detected and deleted in our data set</a:t>
            </a:r>
          </a:p>
        </p:txBody>
      </p:sp>
    </p:spTree>
    <p:extLst>
      <p:ext uri="{BB962C8B-B14F-4D97-AF65-F5344CB8AC3E}">
        <p14:creationId xmlns:p14="http://schemas.microsoft.com/office/powerpoint/2010/main" val="72743331"/>
      </p:ext>
    </p:extLst>
  </p:cSld>
  <p:clrMapOvr>
    <a:masterClrMapping/>
  </p:clrMapOvr>
</p:sld>
</file>

<file path=ppt/theme/theme1.xml><?xml version="1.0" encoding="utf-8"?>
<a:theme xmlns:a="http://schemas.openxmlformats.org/drawingml/2006/main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D87BEED2E94C46841440882B38C8AF" ma:contentTypeVersion="14" ma:contentTypeDescription="Create a new document." ma:contentTypeScope="" ma:versionID="00d94b08cc72cc55bcef8da44ef498cd">
  <xsd:schema xmlns:xsd="http://www.w3.org/2001/XMLSchema" xmlns:xs="http://www.w3.org/2001/XMLSchema" xmlns:p="http://schemas.microsoft.com/office/2006/metadata/properties" xmlns:ns3="fe31fae6-b612-449e-b1a8-6ab92d15e7a7" xmlns:ns4="697506c5-8e89-4616-acc7-f6e743de0533" targetNamespace="http://schemas.microsoft.com/office/2006/metadata/properties" ma:root="true" ma:fieldsID="5f1fdb21ab7693549544a89437d1bd8d" ns3:_="" ns4:_="">
    <xsd:import namespace="fe31fae6-b612-449e-b1a8-6ab92d15e7a7"/>
    <xsd:import namespace="697506c5-8e89-4616-acc7-f6e743de053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31fae6-b612-449e-b1a8-6ab92d15e7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7506c5-8e89-4616-acc7-f6e743de053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e31fae6-b612-449e-b1a8-6ab92d15e7a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67BB225-CFBD-4158-8E68-849479D00193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fe31fae6-b612-449e-b1a8-6ab92d15e7a7"/>
    <ds:schemaRef ds:uri="697506c5-8e89-4616-acc7-f6e743de0533"/>
  </ds:schemaRefs>
</ds:datastoreItem>
</file>

<file path=customXml/itemProps2.xml><?xml version="1.0" encoding="utf-8"?>
<ds:datastoreItem xmlns:ds="http://schemas.openxmlformats.org/officeDocument/2006/customXml" ds:itemID="{5E79B267-9905-4495-A3F8-BA298B8C2140}">
  <ds:schemaRefs>
    <ds:schemaRef ds:uri="http://schemas.microsoft.com/office/2006/metadata/properties"/>
    <ds:schemaRef ds:uri="http://www.w3.org/2000/xmlns/"/>
    <ds:schemaRef ds:uri="fe31fae6-b612-449e-b1a8-6ab92d15e7a7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C7CB3B3F-A7EF-4F3D-9C51-50C13416E97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如螢幕大小 (16:9)</PresentationFormat>
  <Slides>46</Slides>
  <Notes>44</Notes>
  <HiddenSlides>0</HiddenSlide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46</vt:i4>
      </vt:variant>
    </vt:vector>
  </HeadingPairs>
  <TitlesOfParts>
    <vt:vector size="47" baseType="lpstr">
      <vt:lpstr>Learning Fractions: Pizza Slices by Slidesgo</vt:lpstr>
      <vt:lpstr>Pizza Restaurant Analysis in US</vt:lpstr>
      <vt:lpstr>Background Information</vt:lpstr>
      <vt:lpstr>Problem Statement</vt:lpstr>
      <vt:lpstr>TABLE OF CONTENTS</vt:lpstr>
      <vt:lpstr>Data Preparation</vt:lpstr>
      <vt:lpstr>Data Checking</vt:lpstr>
      <vt:lpstr>Data Cleaning(1)</vt:lpstr>
      <vt:lpstr>Data Imputation</vt:lpstr>
      <vt:lpstr>Data Cleaning(2)</vt:lpstr>
      <vt:lpstr>Data Visualization</vt:lpstr>
      <vt:lpstr>Correlation between Variables</vt:lpstr>
      <vt:lpstr>Data Visualization</vt:lpstr>
      <vt:lpstr>The Top 10 Pizza Restaurant brands in the US</vt:lpstr>
      <vt:lpstr>The Top 10 Popular Pizza in menus</vt:lpstr>
      <vt:lpstr>Average Prizes of Pizzas in the states</vt:lpstr>
      <vt:lpstr>The Top 10 States in Amount of Pizza Restaurants in the US </vt:lpstr>
      <vt:lpstr>Linear Regression Model</vt:lpstr>
      <vt:lpstr>Linear Regression Model</vt:lpstr>
      <vt:lpstr>Profit  VS. GDP</vt:lpstr>
      <vt:lpstr>Variables Choosing</vt:lpstr>
      <vt:lpstr>Virtualize relationships</vt:lpstr>
      <vt:lpstr>Fit Data into the Model </vt:lpstr>
      <vt:lpstr>Variables Choosing Modified</vt:lpstr>
      <vt:lpstr>Examine the Model  </vt:lpstr>
      <vt:lpstr>Examine the Model  </vt:lpstr>
      <vt:lpstr>Conclusion</vt:lpstr>
      <vt:lpstr>Confidence Interval &amp; Prediction Interval </vt:lpstr>
      <vt:lpstr>Confidence Interval (CI) </vt:lpstr>
      <vt:lpstr>Visualize the confidence interval </vt:lpstr>
      <vt:lpstr>Visualize the confidence interval </vt:lpstr>
      <vt:lpstr>Prediction Interval (PI)  </vt:lpstr>
      <vt:lpstr>Profit maximize situation</vt:lpstr>
      <vt:lpstr>Prediction Interval </vt:lpstr>
      <vt:lpstr>Decision Tree</vt:lpstr>
      <vt:lpstr>Decision Tree Steps</vt:lpstr>
      <vt:lpstr>Decision Tree Steps</vt:lpstr>
      <vt:lpstr>Decision Tree Result</vt:lpstr>
      <vt:lpstr>Decision Tree Test</vt:lpstr>
      <vt:lpstr>Decision Tree Application</vt:lpstr>
      <vt:lpstr>Conclusion</vt:lpstr>
      <vt:lpstr>Recommendations</vt:lpstr>
      <vt:lpstr>Pizza Restaurants Locations in the US</vt:lpstr>
      <vt:lpstr>Model Evaluation</vt:lpstr>
      <vt:lpstr>Model Evaluation</vt:lpstr>
      <vt:lpstr>REFERENCE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FRACTIONS SLICES OF PIZZA</dc:title>
  <cp:lastModifiedBy>LUI, Chak Sum</cp:lastModifiedBy>
  <cp:revision>1</cp:revision>
  <dcterms:modified xsi:type="dcterms:W3CDTF">2023-03-30T02:58:43Z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0x0101006AD87BEED2E94C46841440882B38C8AF</vt:lpwstr>
  </property>
</Properties>
</file>